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2"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1323439"/>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1334</TotalTime>
  <Words>1346</Words>
  <Application>Microsoft Office PowerPoint</Application>
  <PresentationFormat>Widescreen</PresentationFormat>
  <Paragraphs>135</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S S</cp:lastModifiedBy>
  <cp:revision>112</cp:revision>
  <dcterms:created xsi:type="dcterms:W3CDTF">2021-03-07T07:18:46Z</dcterms:created>
  <dcterms:modified xsi:type="dcterms:W3CDTF">2023-06-25T12:21:52Z</dcterms:modified>
</cp:coreProperties>
</file>