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TMONA+EBGaramond-Regular" panose="020B0604020202020204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CFRUAJ+EBGaramond-Medium" panose="020B0604020202020204"/>
      <p:regular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ILIIOR+EBGaramond-Bold" panose="020B0604020202020204"/>
      <p:regular r:id="rId18"/>
    </p:embeddedFont>
    <p:embeddedFont>
      <p:font typeface="KQGMTU+Arial-BoldMT" panose="020B0604020202020204"/>
      <p:regular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PVLNNE+ArialMT" panose="020B0604020202020204"/>
      <p:regular r:id="rId24"/>
    </p:embeddedFont>
    <p:embeddedFont>
      <p:font typeface="RMKPBC+PublicSans-BoldItalic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b ravindran" userId="ca47c2ee40fbee59" providerId="LiveId" clId="{6CC2B0B7-F370-40B7-B68A-372649B2C87C}"/>
    <pc:docChg chg="modSld">
      <pc:chgData name="s b ravindran" userId="ca47c2ee40fbee59" providerId="LiveId" clId="{6CC2B0B7-F370-40B7-B68A-372649B2C87C}" dt="2023-11-06T05:06:45.591" v="1" actId="2711"/>
      <pc:docMkLst>
        <pc:docMk/>
      </pc:docMkLst>
      <pc:sldChg chg="modSp mod">
        <pc:chgData name="s b ravindran" userId="ca47c2ee40fbee59" providerId="LiveId" clId="{6CC2B0B7-F370-40B7-B68A-372649B2C87C}" dt="2023-11-06T05:06:45.591" v="1" actId="2711"/>
        <pc:sldMkLst>
          <pc:docMk/>
          <pc:sldMk cId="0" sldId="261"/>
        </pc:sldMkLst>
        <pc:spChg chg="mod">
          <ac:chgData name="s b ravindran" userId="ca47c2ee40fbee59" providerId="LiveId" clId="{6CC2B0B7-F370-40B7-B68A-372649B2C87C}" dt="2023-11-06T05:06:45.591" v="1" actId="2711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Elephant" panose="02020904090505020303" pitchFamily="18" charset="0"/>
                <a:cs typeface="CFJCTS+PublicSans-Bold"/>
              </a:rPr>
              <a:t>Portfolio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340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+mj-lt"/>
                <a:cs typeface="CFRUAJ+EBGaramond-Medium"/>
              </a:rPr>
              <a:t>PORTFOLIO</a:t>
            </a:r>
            <a:endParaRPr sz="1400" dirty="0">
              <a:solidFill>
                <a:srgbClr val="FFFFFF"/>
              </a:solidFill>
              <a:latin typeface="+mj-lt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905A5-509C-E7EA-742F-BCDCE3E0B279}"/>
              </a:ext>
            </a:extLst>
          </p:cNvPr>
          <p:cNvSpPr txBox="1"/>
          <p:nvPr/>
        </p:nvSpPr>
        <p:spPr>
          <a:xfrm>
            <a:off x="248854" y="2848319"/>
            <a:ext cx="143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au1108202104019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BA736-091F-3A1D-76E2-B3549E9C571A}"/>
              </a:ext>
            </a:extLst>
          </p:cNvPr>
          <p:cNvSpPr txBox="1"/>
          <p:nvPr/>
        </p:nvSpPr>
        <p:spPr>
          <a:xfrm>
            <a:off x="234710" y="3213857"/>
            <a:ext cx="143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au1108202104038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E6310-C38C-2859-4473-D249F023A4B2}"/>
              </a:ext>
            </a:extLst>
          </p:cNvPr>
          <p:cNvSpPr txBox="1"/>
          <p:nvPr/>
        </p:nvSpPr>
        <p:spPr>
          <a:xfrm>
            <a:off x="211625" y="3606804"/>
            <a:ext cx="143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au1108202104014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F8C11-F67E-8FD3-9385-8D090E3380C5}"/>
              </a:ext>
            </a:extLst>
          </p:cNvPr>
          <p:cNvSpPr txBox="1"/>
          <p:nvPr/>
        </p:nvSpPr>
        <p:spPr>
          <a:xfrm>
            <a:off x="248854" y="3999751"/>
            <a:ext cx="143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au1108202104048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57431-C589-38EC-C559-DFFB669B9B15}"/>
              </a:ext>
            </a:extLst>
          </p:cNvPr>
          <p:cNvSpPr txBox="1"/>
          <p:nvPr/>
        </p:nvSpPr>
        <p:spPr>
          <a:xfrm>
            <a:off x="1959395" y="27885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KARTHIK 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54365-E93F-EB42-DE0C-79D8626C4E2E}"/>
              </a:ext>
            </a:extLst>
          </p:cNvPr>
          <p:cNvSpPr txBox="1"/>
          <p:nvPr/>
        </p:nvSpPr>
        <p:spPr>
          <a:xfrm>
            <a:off x="1959395" y="361515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HEMANTH G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A52D0-7022-DBAB-1DFB-3DEF42C4A63F}"/>
              </a:ext>
            </a:extLst>
          </p:cNvPr>
          <p:cNvSpPr txBox="1"/>
          <p:nvPr/>
        </p:nvSpPr>
        <p:spPr>
          <a:xfrm>
            <a:off x="1962079" y="318936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RAVINDRAN S B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74AB5-2E6E-2B2F-CDC5-658A4FD504AE}"/>
              </a:ext>
            </a:extLst>
          </p:cNvPr>
          <p:cNvSpPr txBox="1"/>
          <p:nvPr/>
        </p:nvSpPr>
        <p:spPr>
          <a:xfrm>
            <a:off x="1959395" y="399975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VISHAL SURYA 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81D48-73AE-70B2-D877-D0EE41A91F8E}"/>
              </a:ext>
            </a:extLst>
          </p:cNvPr>
          <p:cNvSpPr txBox="1"/>
          <p:nvPr/>
        </p:nvSpPr>
        <p:spPr>
          <a:xfrm>
            <a:off x="3770999" y="2775715"/>
            <a:ext cx="6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CA7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E2649-3CD0-932D-910A-E4D643FD491C}"/>
              </a:ext>
            </a:extLst>
          </p:cNvPr>
          <p:cNvSpPr txBox="1"/>
          <p:nvPr/>
        </p:nvSpPr>
        <p:spPr>
          <a:xfrm>
            <a:off x="3770999" y="3186197"/>
            <a:ext cx="6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CA7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47E00-16BE-D60A-87D9-D88CEA3332CB}"/>
              </a:ext>
            </a:extLst>
          </p:cNvPr>
          <p:cNvSpPr txBox="1"/>
          <p:nvPr/>
        </p:nvSpPr>
        <p:spPr>
          <a:xfrm>
            <a:off x="3763380" y="3582399"/>
            <a:ext cx="6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CA7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894D8-CC4A-47E8-F8E7-74A2FDB2CA23}"/>
              </a:ext>
            </a:extLst>
          </p:cNvPr>
          <p:cNvSpPr txBox="1"/>
          <p:nvPr/>
        </p:nvSpPr>
        <p:spPr>
          <a:xfrm>
            <a:off x="3774773" y="3949498"/>
            <a:ext cx="6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CA7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285BA-75EA-A9C8-50D7-D2417EADB601}"/>
              </a:ext>
            </a:extLst>
          </p:cNvPr>
          <p:cNvSpPr txBox="1"/>
          <p:nvPr/>
        </p:nvSpPr>
        <p:spPr>
          <a:xfrm>
            <a:off x="638229" y="600721"/>
            <a:ext cx="8398267" cy="23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Palatino Linotype" panose="02040502050505030304" pitchFamily="18" charset="0"/>
                <a:cs typeface="RMKPBC+PublicSans-BoldItalic"/>
              </a:rPr>
              <a:t>https://github.com/sbravindran03/PORTFOLIO_.git</a:t>
            </a:r>
            <a:endParaRPr sz="1400" b="1" dirty="0">
              <a:solidFill>
                <a:srgbClr val="BD8738"/>
              </a:solidFill>
              <a:latin typeface="Palatino Linotype" panose="02040502050505030304" pitchFamily="18" charset="0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286</Words>
  <Application>Microsoft Office PowerPoint</Application>
  <PresentationFormat>On-screen Show (16:9)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CFRUAJ+EBGaramond-Medium</vt:lpstr>
      <vt:lpstr>BTMONA+EBGaramond-Regular</vt:lpstr>
      <vt:lpstr>KQGMTU+Arial-BoldMT</vt:lpstr>
      <vt:lpstr>Times New Roman</vt:lpstr>
      <vt:lpstr>Palatino Linotype</vt:lpstr>
      <vt:lpstr>Calibri</vt:lpstr>
      <vt:lpstr>RMKPBC+PublicSans-BoldItalic</vt:lpstr>
      <vt:lpstr>PVLNNE+ArialMT</vt:lpstr>
      <vt:lpstr>ILIIOR+EBGaramond-Bold</vt:lpstr>
      <vt:lpstr>Elephant</vt:lpstr>
      <vt:lpstr>CFJCTS+PublicSans-Bold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 b ravindran</dc:creator>
  <cp:lastModifiedBy>s b ravindran</cp:lastModifiedBy>
  <cp:revision>2</cp:revision>
  <dcterms:modified xsi:type="dcterms:W3CDTF">2023-11-06T05:06:50Z</dcterms:modified>
</cp:coreProperties>
</file>