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3FB8D-9BE2-1175-5B91-F0E1306D6B7E}" v="763" dt="2022-10-18T14:41:59.280"/>
    <p1510:client id="{71AF6D5E-5C0A-4834-B1B2-7188CDC46C8A}" v="1477" dt="2022-10-18T16:05:40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66D2B-ECBC-4D5A-8E8F-890A804D673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83AC41-2D80-470A-B050-0E0B5891C140}">
      <dgm:prSet/>
      <dgm:spPr/>
      <dgm:t>
        <a:bodyPr/>
        <a:lstStyle/>
        <a:p>
          <a:r>
            <a:rPr lang="en-US"/>
            <a:t>Many people struggle to get loans due to insufficient or non-existent credit histories. And, unfortunately, this population is often taken advantage of by untrustworthy lenders.</a:t>
          </a:r>
        </a:p>
      </dgm:t>
    </dgm:pt>
    <dgm:pt modelId="{8DE12C35-CF8A-4ABE-B190-03723E71B6BB}" type="parTrans" cxnId="{B4568A1E-0312-44E4-8BCA-398ACB18B5FF}">
      <dgm:prSet/>
      <dgm:spPr/>
      <dgm:t>
        <a:bodyPr/>
        <a:lstStyle/>
        <a:p>
          <a:endParaRPr lang="en-US"/>
        </a:p>
      </dgm:t>
    </dgm:pt>
    <dgm:pt modelId="{1FFD4D01-362F-4691-AF21-743F8406E87C}" type="sibTrans" cxnId="{B4568A1E-0312-44E4-8BCA-398ACB18B5FF}">
      <dgm:prSet/>
      <dgm:spPr/>
      <dgm:t>
        <a:bodyPr/>
        <a:lstStyle/>
        <a:p>
          <a:endParaRPr lang="en-US"/>
        </a:p>
      </dgm:t>
    </dgm:pt>
    <dgm:pt modelId="{69E9DFBB-DC72-4AD5-B63A-1421A7346AA3}">
      <dgm:prSet/>
      <dgm:spPr/>
      <dgm:t>
        <a:bodyPr/>
        <a:lstStyle/>
        <a:p>
          <a:r>
            <a:rPr lang="en-US"/>
            <a:t>Home Credit strives to broaden financial inclusion for the unbanked population by providing a positive and safe borrowing experience. In order to make sure this underserved population has a positive loan experience, Home Credit makes use of a variety of alternative data--including telco and transactional information--to predict their clients' repayment abilities.</a:t>
          </a:r>
        </a:p>
      </dgm:t>
    </dgm:pt>
    <dgm:pt modelId="{145166A1-33AB-4493-855E-7D13C66F2F9E}" type="parTrans" cxnId="{DA6E207C-2798-44AF-9E0A-FE99344D9602}">
      <dgm:prSet/>
      <dgm:spPr/>
      <dgm:t>
        <a:bodyPr/>
        <a:lstStyle/>
        <a:p>
          <a:endParaRPr lang="en-US"/>
        </a:p>
      </dgm:t>
    </dgm:pt>
    <dgm:pt modelId="{A51BDDD2-D7A6-4B15-AF70-3EA99B51B13A}" type="sibTrans" cxnId="{DA6E207C-2798-44AF-9E0A-FE99344D9602}">
      <dgm:prSet/>
      <dgm:spPr/>
      <dgm:t>
        <a:bodyPr/>
        <a:lstStyle/>
        <a:p>
          <a:endParaRPr lang="en-US"/>
        </a:p>
      </dgm:t>
    </dgm:pt>
    <dgm:pt modelId="{F77B13B1-D065-423A-BC19-2B40B2D8D76D}" type="pres">
      <dgm:prSet presAssocID="{A6266D2B-ECBC-4D5A-8E8F-890A804D6732}" presName="Name0" presStyleCnt="0">
        <dgm:presLayoutVars>
          <dgm:dir/>
          <dgm:animLvl val="lvl"/>
          <dgm:resizeHandles val="exact"/>
        </dgm:presLayoutVars>
      </dgm:prSet>
      <dgm:spPr/>
    </dgm:pt>
    <dgm:pt modelId="{81861AAF-F527-4ED3-A749-C212CD41F22A}" type="pres">
      <dgm:prSet presAssocID="{69E9DFBB-DC72-4AD5-B63A-1421A7346AA3}" presName="boxAndChildren" presStyleCnt="0"/>
      <dgm:spPr/>
    </dgm:pt>
    <dgm:pt modelId="{9009B500-8818-47DD-A45C-516BD3DEE151}" type="pres">
      <dgm:prSet presAssocID="{69E9DFBB-DC72-4AD5-B63A-1421A7346AA3}" presName="parentTextBox" presStyleLbl="node1" presStyleIdx="0" presStyleCnt="2"/>
      <dgm:spPr/>
    </dgm:pt>
    <dgm:pt modelId="{231B7F90-80A9-4865-A9D0-46E46C860C5F}" type="pres">
      <dgm:prSet presAssocID="{1FFD4D01-362F-4691-AF21-743F8406E87C}" presName="sp" presStyleCnt="0"/>
      <dgm:spPr/>
    </dgm:pt>
    <dgm:pt modelId="{C5EDBC8C-3FF7-41B5-9D8B-36054D54ADDA}" type="pres">
      <dgm:prSet presAssocID="{FF83AC41-2D80-470A-B050-0E0B5891C140}" presName="arrowAndChildren" presStyleCnt="0"/>
      <dgm:spPr/>
    </dgm:pt>
    <dgm:pt modelId="{AE63FFF4-0D3E-46DF-96E4-4EF33EFEEF68}" type="pres">
      <dgm:prSet presAssocID="{FF83AC41-2D80-470A-B050-0E0B5891C140}" presName="parentTextArrow" presStyleLbl="node1" presStyleIdx="1" presStyleCnt="2"/>
      <dgm:spPr/>
    </dgm:pt>
  </dgm:ptLst>
  <dgm:cxnLst>
    <dgm:cxn modelId="{B4568A1E-0312-44E4-8BCA-398ACB18B5FF}" srcId="{A6266D2B-ECBC-4D5A-8E8F-890A804D6732}" destId="{FF83AC41-2D80-470A-B050-0E0B5891C140}" srcOrd="0" destOrd="0" parTransId="{8DE12C35-CF8A-4ABE-B190-03723E71B6BB}" sibTransId="{1FFD4D01-362F-4691-AF21-743F8406E87C}"/>
    <dgm:cxn modelId="{C0A83358-58F5-4E4A-BD7D-586A578DFD0B}" type="presOf" srcId="{FF83AC41-2D80-470A-B050-0E0B5891C140}" destId="{AE63FFF4-0D3E-46DF-96E4-4EF33EFEEF68}" srcOrd="0" destOrd="0" presId="urn:microsoft.com/office/officeart/2005/8/layout/process4"/>
    <dgm:cxn modelId="{DA6E207C-2798-44AF-9E0A-FE99344D9602}" srcId="{A6266D2B-ECBC-4D5A-8E8F-890A804D6732}" destId="{69E9DFBB-DC72-4AD5-B63A-1421A7346AA3}" srcOrd="1" destOrd="0" parTransId="{145166A1-33AB-4493-855E-7D13C66F2F9E}" sibTransId="{A51BDDD2-D7A6-4B15-AF70-3EA99B51B13A}"/>
    <dgm:cxn modelId="{95494EA2-F149-42AE-89DC-1A06F651F5E3}" type="presOf" srcId="{69E9DFBB-DC72-4AD5-B63A-1421A7346AA3}" destId="{9009B500-8818-47DD-A45C-516BD3DEE151}" srcOrd="0" destOrd="0" presId="urn:microsoft.com/office/officeart/2005/8/layout/process4"/>
    <dgm:cxn modelId="{911C78C4-63F9-4F62-8951-EFE003FC07F8}" type="presOf" srcId="{A6266D2B-ECBC-4D5A-8E8F-890A804D6732}" destId="{F77B13B1-D065-423A-BC19-2B40B2D8D76D}" srcOrd="0" destOrd="0" presId="urn:microsoft.com/office/officeart/2005/8/layout/process4"/>
    <dgm:cxn modelId="{A85AF432-0A8F-4326-9C73-BAFB417C614E}" type="presParOf" srcId="{F77B13B1-D065-423A-BC19-2B40B2D8D76D}" destId="{81861AAF-F527-4ED3-A749-C212CD41F22A}" srcOrd="0" destOrd="0" presId="urn:microsoft.com/office/officeart/2005/8/layout/process4"/>
    <dgm:cxn modelId="{EDE8AFB8-1D1B-4B7E-B2CB-5CBF67E652DA}" type="presParOf" srcId="{81861AAF-F527-4ED3-A749-C212CD41F22A}" destId="{9009B500-8818-47DD-A45C-516BD3DEE151}" srcOrd="0" destOrd="0" presId="urn:microsoft.com/office/officeart/2005/8/layout/process4"/>
    <dgm:cxn modelId="{386578B5-2240-47A7-B8EF-A5D7F8D2593A}" type="presParOf" srcId="{F77B13B1-D065-423A-BC19-2B40B2D8D76D}" destId="{231B7F90-80A9-4865-A9D0-46E46C860C5F}" srcOrd="1" destOrd="0" presId="urn:microsoft.com/office/officeart/2005/8/layout/process4"/>
    <dgm:cxn modelId="{7F611D13-01CE-4EDC-8E74-278779943EF5}" type="presParOf" srcId="{F77B13B1-D065-423A-BC19-2B40B2D8D76D}" destId="{C5EDBC8C-3FF7-41B5-9D8B-36054D54ADDA}" srcOrd="2" destOrd="0" presId="urn:microsoft.com/office/officeart/2005/8/layout/process4"/>
    <dgm:cxn modelId="{972D2715-CF88-4638-BF0E-52AB229F2E40}" type="presParOf" srcId="{C5EDBC8C-3FF7-41B5-9D8B-36054D54ADDA}" destId="{AE63FFF4-0D3E-46DF-96E4-4EF33EFEEF6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473A6-4E2E-42E3-8135-78C081B8A9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9297A0-BD68-4C56-92F3-1CD3656907B4}">
      <dgm:prSet/>
      <dgm:spPr/>
      <dgm:t>
        <a:bodyPr/>
        <a:lstStyle/>
        <a:p>
          <a:r>
            <a:rPr lang="en-US"/>
            <a:t>1. IMPORTING ESSENTIALS LIBRARIES</a:t>
          </a:r>
        </a:p>
      </dgm:t>
    </dgm:pt>
    <dgm:pt modelId="{D5BCB171-F6F4-47D6-A442-EFBA7B241DFA}" type="parTrans" cxnId="{51B09217-C576-40DB-AA70-93083CA5B8DE}">
      <dgm:prSet/>
      <dgm:spPr/>
      <dgm:t>
        <a:bodyPr/>
        <a:lstStyle/>
        <a:p>
          <a:endParaRPr lang="en-US"/>
        </a:p>
      </dgm:t>
    </dgm:pt>
    <dgm:pt modelId="{3F05EF7A-1419-4212-8CD4-D01FB4784A39}" type="sibTrans" cxnId="{51B09217-C576-40DB-AA70-93083CA5B8DE}">
      <dgm:prSet/>
      <dgm:spPr/>
      <dgm:t>
        <a:bodyPr/>
        <a:lstStyle/>
        <a:p>
          <a:endParaRPr lang="en-US"/>
        </a:p>
      </dgm:t>
    </dgm:pt>
    <dgm:pt modelId="{234BA543-B12E-416D-96B2-264213FF23F8}">
      <dgm:prSet/>
      <dgm:spPr/>
      <dgm:t>
        <a:bodyPr/>
        <a:lstStyle/>
        <a:p>
          <a:pPr rtl="0"/>
          <a:r>
            <a:rPr lang="en-US"/>
            <a:t>2. IMPORTING DATA </a:t>
          </a:r>
          <a:r>
            <a:rPr lang="en-US">
              <a:latin typeface="Sitka Heading"/>
            </a:rPr>
            <a:t>AND VISUALIZATION</a:t>
          </a:r>
        </a:p>
      </dgm:t>
    </dgm:pt>
    <dgm:pt modelId="{074BCB1F-9191-4F9F-95BD-60C5D26E2942}" type="parTrans" cxnId="{46DC958A-2E01-4566-8E82-B754AD3013AE}">
      <dgm:prSet/>
      <dgm:spPr/>
      <dgm:t>
        <a:bodyPr/>
        <a:lstStyle/>
        <a:p>
          <a:endParaRPr lang="en-US"/>
        </a:p>
      </dgm:t>
    </dgm:pt>
    <dgm:pt modelId="{DC6C79BA-1572-47B9-B418-DC3FC18F5E63}" type="sibTrans" cxnId="{46DC958A-2E01-4566-8E82-B754AD3013AE}">
      <dgm:prSet/>
      <dgm:spPr/>
      <dgm:t>
        <a:bodyPr/>
        <a:lstStyle/>
        <a:p>
          <a:endParaRPr lang="en-US"/>
        </a:p>
      </dgm:t>
    </dgm:pt>
    <dgm:pt modelId="{2525A3CD-E5FF-4B32-B980-29FF08E4013B}">
      <dgm:prSet/>
      <dgm:spPr/>
      <dgm:t>
        <a:bodyPr/>
        <a:lstStyle/>
        <a:p>
          <a:r>
            <a:rPr lang="en-US">
              <a:latin typeface="Sitka Heading"/>
            </a:rPr>
            <a:t>4</a:t>
          </a:r>
          <a:r>
            <a:rPr lang="en-US"/>
            <a:t>. FEATURE SELECTION</a:t>
          </a:r>
        </a:p>
      </dgm:t>
    </dgm:pt>
    <dgm:pt modelId="{A4E10051-FC76-4E25-90A0-EC076BEB79B6}" type="parTrans" cxnId="{61A5E5E0-1173-45CA-BD5D-44BA9F20FBA8}">
      <dgm:prSet/>
      <dgm:spPr/>
      <dgm:t>
        <a:bodyPr/>
        <a:lstStyle/>
        <a:p>
          <a:endParaRPr lang="en-US"/>
        </a:p>
      </dgm:t>
    </dgm:pt>
    <dgm:pt modelId="{8168EC6C-95B6-466C-ADE2-4CC8EDEDF0C5}" type="sibTrans" cxnId="{61A5E5E0-1173-45CA-BD5D-44BA9F20FBA8}">
      <dgm:prSet/>
      <dgm:spPr/>
      <dgm:t>
        <a:bodyPr/>
        <a:lstStyle/>
        <a:p>
          <a:endParaRPr lang="en-US"/>
        </a:p>
      </dgm:t>
    </dgm:pt>
    <dgm:pt modelId="{36E74084-D234-470A-8805-72D8E982C623}">
      <dgm:prSet/>
      <dgm:spPr/>
      <dgm:t>
        <a:bodyPr/>
        <a:lstStyle/>
        <a:p>
          <a:r>
            <a:rPr lang="en-US">
              <a:latin typeface="Sitka Heading"/>
            </a:rPr>
            <a:t>5</a:t>
          </a:r>
          <a:r>
            <a:rPr lang="en-US"/>
            <a:t>. FEATURE ENGINEERING</a:t>
          </a:r>
        </a:p>
      </dgm:t>
    </dgm:pt>
    <dgm:pt modelId="{A960B7CD-7A01-4DF9-9E95-F7230C11E4D5}" type="parTrans" cxnId="{71DA92FA-D319-43D1-9BAE-82CA88255488}">
      <dgm:prSet/>
      <dgm:spPr/>
      <dgm:t>
        <a:bodyPr/>
        <a:lstStyle/>
        <a:p>
          <a:endParaRPr lang="en-US"/>
        </a:p>
      </dgm:t>
    </dgm:pt>
    <dgm:pt modelId="{201CB52B-FD36-4F03-95C2-B3B820D4CF2B}" type="sibTrans" cxnId="{71DA92FA-D319-43D1-9BAE-82CA88255488}">
      <dgm:prSet/>
      <dgm:spPr/>
      <dgm:t>
        <a:bodyPr/>
        <a:lstStyle/>
        <a:p>
          <a:endParaRPr lang="en-US"/>
        </a:p>
      </dgm:t>
    </dgm:pt>
    <dgm:pt modelId="{6A751783-B8A0-4234-839B-1AA1EB62DF4C}">
      <dgm:prSet phldr="0"/>
      <dgm:spPr/>
      <dgm:t>
        <a:bodyPr/>
        <a:lstStyle/>
        <a:p>
          <a:pPr rtl="0"/>
          <a:r>
            <a:rPr lang="en-US">
              <a:latin typeface="Sitka Heading"/>
            </a:rPr>
            <a:t>3. PRE-PROCESSING</a:t>
          </a:r>
          <a:r>
            <a:rPr lang="en-US"/>
            <a:t> THE</a:t>
          </a:r>
          <a:r>
            <a:rPr lang="en-US">
              <a:latin typeface="Sitka Heading"/>
            </a:rPr>
            <a:t> </a:t>
          </a:r>
          <a:r>
            <a:rPr lang="en-US"/>
            <a:t>DATA</a:t>
          </a:r>
        </a:p>
      </dgm:t>
    </dgm:pt>
    <dgm:pt modelId="{C92682AA-B9AC-4651-AB2A-C289ECBEF4F9}" type="parTrans" cxnId="{90F45B4A-46CA-4F3B-A2A7-424F5ABE06C1}">
      <dgm:prSet/>
      <dgm:spPr/>
    </dgm:pt>
    <dgm:pt modelId="{C8E38D2B-6D72-43EC-9E12-597E227D9326}" type="sibTrans" cxnId="{90F45B4A-46CA-4F3B-A2A7-424F5ABE06C1}">
      <dgm:prSet/>
      <dgm:spPr/>
      <dgm:t>
        <a:bodyPr/>
        <a:lstStyle/>
        <a:p>
          <a:endParaRPr lang="en-US"/>
        </a:p>
      </dgm:t>
    </dgm:pt>
    <dgm:pt modelId="{45597E30-050A-4659-8E30-D1FB3776B6D1}">
      <dgm:prSet phldr="0"/>
      <dgm:spPr/>
      <dgm:t>
        <a:bodyPr/>
        <a:lstStyle/>
        <a:p>
          <a:pPr rtl="0"/>
          <a:r>
            <a:rPr lang="en-US">
              <a:latin typeface="Sitka Heading"/>
            </a:rPr>
            <a:t>6. APPLYING VARIOUS CLASSFIER AGLORITHMS</a:t>
          </a:r>
        </a:p>
      </dgm:t>
    </dgm:pt>
    <dgm:pt modelId="{061C4AE5-7C75-4F2F-AA12-F1DDEB0FB1E1}" type="parTrans" cxnId="{79CFACAA-BD9A-4DD6-B0A6-EADE6D2E8E10}">
      <dgm:prSet/>
      <dgm:spPr/>
    </dgm:pt>
    <dgm:pt modelId="{FEC18E8B-189F-4C6F-A03A-9060F7EE31C5}" type="sibTrans" cxnId="{79CFACAA-BD9A-4DD6-B0A6-EADE6D2E8E10}">
      <dgm:prSet/>
      <dgm:spPr/>
    </dgm:pt>
    <dgm:pt modelId="{7857DECC-3828-4B1A-A242-C240597B3369}" type="pres">
      <dgm:prSet presAssocID="{176473A6-4E2E-42E3-8135-78C081B8A9E6}" presName="linear" presStyleCnt="0">
        <dgm:presLayoutVars>
          <dgm:animLvl val="lvl"/>
          <dgm:resizeHandles val="exact"/>
        </dgm:presLayoutVars>
      </dgm:prSet>
      <dgm:spPr/>
    </dgm:pt>
    <dgm:pt modelId="{38D31B3A-8C7E-4C7A-A8C8-1A65B30527A9}" type="pres">
      <dgm:prSet presAssocID="{779297A0-BD68-4C56-92F3-1CD3656907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ED98AE8-8AA8-47CF-BDC1-F107FE250BDC}" type="pres">
      <dgm:prSet presAssocID="{3F05EF7A-1419-4212-8CD4-D01FB4784A39}" presName="spacer" presStyleCnt="0"/>
      <dgm:spPr/>
    </dgm:pt>
    <dgm:pt modelId="{4DEAAB02-F6C2-4C2B-8DCE-2E9ECE58D663}" type="pres">
      <dgm:prSet presAssocID="{234BA543-B12E-416D-96B2-264213FF23F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92268D8-36BE-47DE-8BD8-BAA8E734CD1F}" type="pres">
      <dgm:prSet presAssocID="{DC6C79BA-1572-47B9-B418-DC3FC18F5E63}" presName="spacer" presStyleCnt="0"/>
      <dgm:spPr/>
    </dgm:pt>
    <dgm:pt modelId="{A6C37C7A-3441-46FE-8FC8-5D6A65713993}" type="pres">
      <dgm:prSet presAssocID="{6A751783-B8A0-4234-839B-1AA1EB62DF4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F2313A-8B6E-438E-9741-D2FA4CA5E6D9}" type="pres">
      <dgm:prSet presAssocID="{C8E38D2B-6D72-43EC-9E12-597E227D9326}" presName="spacer" presStyleCnt="0"/>
      <dgm:spPr/>
    </dgm:pt>
    <dgm:pt modelId="{2DAEC5E3-D6CE-44EA-84C9-098D5D2096AF}" type="pres">
      <dgm:prSet presAssocID="{2525A3CD-E5FF-4B32-B980-29FF08E4013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BBF01CB-AC92-41C3-8AFF-2BFFFCE7A2AD}" type="pres">
      <dgm:prSet presAssocID="{8168EC6C-95B6-466C-ADE2-4CC8EDEDF0C5}" presName="spacer" presStyleCnt="0"/>
      <dgm:spPr/>
    </dgm:pt>
    <dgm:pt modelId="{695D484C-916B-4FC0-B45F-7D4AF6D0AB70}" type="pres">
      <dgm:prSet presAssocID="{36E74084-D234-470A-8805-72D8E982C62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6102867-45FC-4AD0-8B33-AEF256B750BC}" type="pres">
      <dgm:prSet presAssocID="{201CB52B-FD36-4F03-95C2-B3B820D4CF2B}" presName="spacer" presStyleCnt="0"/>
      <dgm:spPr/>
    </dgm:pt>
    <dgm:pt modelId="{886545E2-3421-4461-A1D2-20B66CB65708}" type="pres">
      <dgm:prSet presAssocID="{45597E30-050A-4659-8E30-D1FB3776B6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FC67313-8AE5-4557-AA36-3DD0317D914E}" type="presOf" srcId="{36E74084-D234-470A-8805-72D8E982C623}" destId="{695D484C-916B-4FC0-B45F-7D4AF6D0AB70}" srcOrd="0" destOrd="0" presId="urn:microsoft.com/office/officeart/2005/8/layout/vList2"/>
    <dgm:cxn modelId="{51B09217-C576-40DB-AA70-93083CA5B8DE}" srcId="{176473A6-4E2E-42E3-8135-78C081B8A9E6}" destId="{779297A0-BD68-4C56-92F3-1CD3656907B4}" srcOrd="0" destOrd="0" parTransId="{D5BCB171-F6F4-47D6-A442-EFBA7B241DFA}" sibTransId="{3F05EF7A-1419-4212-8CD4-D01FB4784A39}"/>
    <dgm:cxn modelId="{4336532B-46C8-4F1B-B1C8-2603FCF3DB73}" type="presOf" srcId="{176473A6-4E2E-42E3-8135-78C081B8A9E6}" destId="{7857DECC-3828-4B1A-A242-C240597B3369}" srcOrd="0" destOrd="0" presId="urn:microsoft.com/office/officeart/2005/8/layout/vList2"/>
    <dgm:cxn modelId="{90F45B4A-46CA-4F3B-A2A7-424F5ABE06C1}" srcId="{176473A6-4E2E-42E3-8135-78C081B8A9E6}" destId="{6A751783-B8A0-4234-839B-1AA1EB62DF4C}" srcOrd="2" destOrd="0" parTransId="{C92682AA-B9AC-4651-AB2A-C289ECBEF4F9}" sibTransId="{C8E38D2B-6D72-43EC-9E12-597E227D9326}"/>
    <dgm:cxn modelId="{1704F353-8F6D-4B3D-9D74-C8845DDFF4FF}" type="presOf" srcId="{779297A0-BD68-4C56-92F3-1CD3656907B4}" destId="{38D31B3A-8C7E-4C7A-A8C8-1A65B30527A9}" srcOrd="0" destOrd="0" presId="urn:microsoft.com/office/officeart/2005/8/layout/vList2"/>
    <dgm:cxn modelId="{46DC958A-2E01-4566-8E82-B754AD3013AE}" srcId="{176473A6-4E2E-42E3-8135-78C081B8A9E6}" destId="{234BA543-B12E-416D-96B2-264213FF23F8}" srcOrd="1" destOrd="0" parTransId="{074BCB1F-9191-4F9F-95BD-60C5D26E2942}" sibTransId="{DC6C79BA-1572-47B9-B418-DC3FC18F5E63}"/>
    <dgm:cxn modelId="{79CFACAA-BD9A-4DD6-B0A6-EADE6D2E8E10}" srcId="{176473A6-4E2E-42E3-8135-78C081B8A9E6}" destId="{45597E30-050A-4659-8E30-D1FB3776B6D1}" srcOrd="5" destOrd="0" parTransId="{061C4AE5-7C75-4F2F-AA12-F1DDEB0FB1E1}" sibTransId="{FEC18E8B-189F-4C6F-A03A-9060F7EE31C5}"/>
    <dgm:cxn modelId="{2BFB76CD-1B0B-48AC-8E04-F0243908EC1C}" type="presOf" srcId="{234BA543-B12E-416D-96B2-264213FF23F8}" destId="{4DEAAB02-F6C2-4C2B-8DCE-2E9ECE58D663}" srcOrd="0" destOrd="0" presId="urn:microsoft.com/office/officeart/2005/8/layout/vList2"/>
    <dgm:cxn modelId="{165345D6-B4FD-41C6-965C-A8A392E3FF4B}" type="presOf" srcId="{2525A3CD-E5FF-4B32-B980-29FF08E4013B}" destId="{2DAEC5E3-D6CE-44EA-84C9-098D5D2096AF}" srcOrd="0" destOrd="0" presId="urn:microsoft.com/office/officeart/2005/8/layout/vList2"/>
    <dgm:cxn modelId="{DF020EE0-784A-4ACA-ABC9-C8228BBCDB45}" type="presOf" srcId="{6A751783-B8A0-4234-839B-1AA1EB62DF4C}" destId="{A6C37C7A-3441-46FE-8FC8-5D6A65713993}" srcOrd="0" destOrd="0" presId="urn:microsoft.com/office/officeart/2005/8/layout/vList2"/>
    <dgm:cxn modelId="{61A5E5E0-1173-45CA-BD5D-44BA9F20FBA8}" srcId="{176473A6-4E2E-42E3-8135-78C081B8A9E6}" destId="{2525A3CD-E5FF-4B32-B980-29FF08E4013B}" srcOrd="3" destOrd="0" parTransId="{A4E10051-FC76-4E25-90A0-EC076BEB79B6}" sibTransId="{8168EC6C-95B6-466C-ADE2-4CC8EDEDF0C5}"/>
    <dgm:cxn modelId="{BC13C7F8-5F8B-4FED-AF52-8D6E06C86D6E}" type="presOf" srcId="{45597E30-050A-4659-8E30-D1FB3776B6D1}" destId="{886545E2-3421-4461-A1D2-20B66CB65708}" srcOrd="0" destOrd="0" presId="urn:microsoft.com/office/officeart/2005/8/layout/vList2"/>
    <dgm:cxn modelId="{71DA92FA-D319-43D1-9BAE-82CA88255488}" srcId="{176473A6-4E2E-42E3-8135-78C081B8A9E6}" destId="{36E74084-D234-470A-8805-72D8E982C623}" srcOrd="4" destOrd="0" parTransId="{A960B7CD-7A01-4DF9-9E95-F7230C11E4D5}" sibTransId="{201CB52B-FD36-4F03-95C2-B3B820D4CF2B}"/>
    <dgm:cxn modelId="{E1ED1272-F0EB-4768-90A3-6072E33C926C}" type="presParOf" srcId="{7857DECC-3828-4B1A-A242-C240597B3369}" destId="{38D31B3A-8C7E-4C7A-A8C8-1A65B30527A9}" srcOrd="0" destOrd="0" presId="urn:microsoft.com/office/officeart/2005/8/layout/vList2"/>
    <dgm:cxn modelId="{189B52F1-24A3-47A6-852B-6D43E63534E9}" type="presParOf" srcId="{7857DECC-3828-4B1A-A242-C240597B3369}" destId="{0ED98AE8-8AA8-47CF-BDC1-F107FE250BDC}" srcOrd="1" destOrd="0" presId="urn:microsoft.com/office/officeart/2005/8/layout/vList2"/>
    <dgm:cxn modelId="{EDB930B4-8772-40AF-A5CC-D1CC824ABF8D}" type="presParOf" srcId="{7857DECC-3828-4B1A-A242-C240597B3369}" destId="{4DEAAB02-F6C2-4C2B-8DCE-2E9ECE58D663}" srcOrd="2" destOrd="0" presId="urn:microsoft.com/office/officeart/2005/8/layout/vList2"/>
    <dgm:cxn modelId="{4A72AF47-6138-45E2-B3B4-01C24FAE082B}" type="presParOf" srcId="{7857DECC-3828-4B1A-A242-C240597B3369}" destId="{C92268D8-36BE-47DE-8BD8-BAA8E734CD1F}" srcOrd="3" destOrd="0" presId="urn:microsoft.com/office/officeart/2005/8/layout/vList2"/>
    <dgm:cxn modelId="{2B820F0C-DB1A-401E-8EC7-476E66707473}" type="presParOf" srcId="{7857DECC-3828-4B1A-A242-C240597B3369}" destId="{A6C37C7A-3441-46FE-8FC8-5D6A65713993}" srcOrd="4" destOrd="0" presId="urn:microsoft.com/office/officeart/2005/8/layout/vList2"/>
    <dgm:cxn modelId="{0943D894-40AD-475D-88CA-F317CD89B333}" type="presParOf" srcId="{7857DECC-3828-4B1A-A242-C240597B3369}" destId="{7FF2313A-8B6E-438E-9741-D2FA4CA5E6D9}" srcOrd="5" destOrd="0" presId="urn:microsoft.com/office/officeart/2005/8/layout/vList2"/>
    <dgm:cxn modelId="{B28268AB-7F66-42E3-9E60-F972A0286DC1}" type="presParOf" srcId="{7857DECC-3828-4B1A-A242-C240597B3369}" destId="{2DAEC5E3-D6CE-44EA-84C9-098D5D2096AF}" srcOrd="6" destOrd="0" presId="urn:microsoft.com/office/officeart/2005/8/layout/vList2"/>
    <dgm:cxn modelId="{C1E1BBFC-A2B7-4894-8E3E-922B6CB7785E}" type="presParOf" srcId="{7857DECC-3828-4B1A-A242-C240597B3369}" destId="{5BBF01CB-AC92-41C3-8AFF-2BFFFCE7A2AD}" srcOrd="7" destOrd="0" presId="urn:microsoft.com/office/officeart/2005/8/layout/vList2"/>
    <dgm:cxn modelId="{27EB9609-63FC-4CAC-9759-8CC20990C255}" type="presParOf" srcId="{7857DECC-3828-4B1A-A242-C240597B3369}" destId="{695D484C-916B-4FC0-B45F-7D4AF6D0AB70}" srcOrd="8" destOrd="0" presId="urn:microsoft.com/office/officeart/2005/8/layout/vList2"/>
    <dgm:cxn modelId="{0E823F91-73BA-4D73-86C0-A1ED9BD4C6EC}" type="presParOf" srcId="{7857DECC-3828-4B1A-A242-C240597B3369}" destId="{B6102867-45FC-4AD0-8B33-AEF256B750BC}" srcOrd="9" destOrd="0" presId="urn:microsoft.com/office/officeart/2005/8/layout/vList2"/>
    <dgm:cxn modelId="{0C345C8F-4AFD-48C1-BF94-278E16DD4841}" type="presParOf" srcId="{7857DECC-3828-4B1A-A242-C240597B3369}" destId="{886545E2-3421-4461-A1D2-20B66CB6570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65AF17-07D4-4773-A2C9-3E5A19EAA8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9EC883-7558-4724-97AB-ADEEF43F996B}">
      <dgm:prSet/>
      <dgm:spPr/>
      <dgm:t>
        <a:bodyPr/>
        <a:lstStyle/>
        <a:p>
          <a:pPr rtl="0"/>
          <a:r>
            <a:rPr lang="en-US"/>
            <a:t>Here we have imported the necessary libraries like</a:t>
          </a:r>
          <a:r>
            <a:rPr lang="en-US">
              <a:latin typeface="Sitka Heading"/>
            </a:rPr>
            <a:t> </a:t>
          </a:r>
          <a:endParaRPr lang="en-US"/>
        </a:p>
      </dgm:t>
    </dgm:pt>
    <dgm:pt modelId="{1BA406ED-CEC0-4C39-8C13-129B51286005}" type="parTrans" cxnId="{44D51BFB-02C7-460D-BAA6-12434275C775}">
      <dgm:prSet/>
      <dgm:spPr/>
      <dgm:t>
        <a:bodyPr/>
        <a:lstStyle/>
        <a:p>
          <a:endParaRPr lang="en-US"/>
        </a:p>
      </dgm:t>
    </dgm:pt>
    <dgm:pt modelId="{2EA3E554-7DBC-4291-9B8B-732CEC0681C4}" type="sibTrans" cxnId="{44D51BFB-02C7-460D-BAA6-12434275C775}">
      <dgm:prSet/>
      <dgm:spPr/>
      <dgm:t>
        <a:bodyPr/>
        <a:lstStyle/>
        <a:p>
          <a:endParaRPr lang="en-US"/>
        </a:p>
      </dgm:t>
    </dgm:pt>
    <dgm:pt modelId="{922A080E-EE66-46A0-A559-A863454EE02F}">
      <dgm:prSet/>
      <dgm:spPr/>
      <dgm:t>
        <a:bodyPr/>
        <a:lstStyle/>
        <a:p>
          <a:r>
            <a:rPr lang="en-US" err="1"/>
            <a:t>Numpy</a:t>
          </a:r>
          <a:r>
            <a:rPr lang="en-US"/>
            <a:t>: Mathematical operations</a:t>
          </a:r>
        </a:p>
      </dgm:t>
    </dgm:pt>
    <dgm:pt modelId="{A99FBBD5-5B72-4C81-89AB-E7B9A726B2DD}" type="parTrans" cxnId="{58FDAADD-3024-4644-97EC-5A0CCDF8CF54}">
      <dgm:prSet/>
      <dgm:spPr/>
      <dgm:t>
        <a:bodyPr/>
        <a:lstStyle/>
        <a:p>
          <a:endParaRPr lang="en-US"/>
        </a:p>
      </dgm:t>
    </dgm:pt>
    <dgm:pt modelId="{B580D285-E1BF-456C-9AF9-DA65E8F65518}" type="sibTrans" cxnId="{58FDAADD-3024-4644-97EC-5A0CCDF8CF54}">
      <dgm:prSet/>
      <dgm:spPr/>
      <dgm:t>
        <a:bodyPr/>
        <a:lstStyle/>
        <a:p>
          <a:endParaRPr lang="en-US"/>
        </a:p>
      </dgm:t>
    </dgm:pt>
    <dgm:pt modelId="{1D77B4F3-69BA-46D1-9DC7-297981291602}">
      <dgm:prSet/>
      <dgm:spPr/>
      <dgm:t>
        <a:bodyPr/>
        <a:lstStyle/>
        <a:p>
          <a:r>
            <a:rPr lang="en-US"/>
            <a:t>Pandas: Working and manipulating the given dataset.</a:t>
          </a:r>
        </a:p>
      </dgm:t>
    </dgm:pt>
    <dgm:pt modelId="{350BDC16-93FD-4F44-B8A2-EBEA91CCD9B6}" type="parTrans" cxnId="{D882EA1B-1FBD-4F2E-8F4D-C7D4E5064C98}">
      <dgm:prSet/>
      <dgm:spPr/>
      <dgm:t>
        <a:bodyPr/>
        <a:lstStyle/>
        <a:p>
          <a:endParaRPr lang="en-US"/>
        </a:p>
      </dgm:t>
    </dgm:pt>
    <dgm:pt modelId="{08FF307B-5C95-47B5-AC72-E23F347321C1}" type="sibTrans" cxnId="{D882EA1B-1FBD-4F2E-8F4D-C7D4E5064C98}">
      <dgm:prSet/>
      <dgm:spPr/>
      <dgm:t>
        <a:bodyPr/>
        <a:lstStyle/>
        <a:p>
          <a:endParaRPr lang="en-US"/>
        </a:p>
      </dgm:t>
    </dgm:pt>
    <dgm:pt modelId="{91506885-BC53-4C3C-AE90-0E83B3E6266F}">
      <dgm:prSet/>
      <dgm:spPr/>
      <dgm:t>
        <a:bodyPr/>
        <a:lstStyle/>
        <a:p>
          <a:r>
            <a:rPr lang="en-US"/>
            <a:t>Seaborn and Matplotlib : To plot graphs.</a:t>
          </a:r>
        </a:p>
      </dgm:t>
    </dgm:pt>
    <dgm:pt modelId="{75A87F99-0A41-44F9-8F4C-FA28861DEEF5}" type="parTrans" cxnId="{D1EB14B3-70C0-4B93-9E21-3EB77EFC2DD6}">
      <dgm:prSet/>
      <dgm:spPr/>
      <dgm:t>
        <a:bodyPr/>
        <a:lstStyle/>
        <a:p>
          <a:endParaRPr lang="en-US"/>
        </a:p>
      </dgm:t>
    </dgm:pt>
    <dgm:pt modelId="{9EF69923-C87C-4818-B406-C6F11B14C16A}" type="sibTrans" cxnId="{D1EB14B3-70C0-4B93-9E21-3EB77EFC2DD6}">
      <dgm:prSet/>
      <dgm:spPr/>
      <dgm:t>
        <a:bodyPr/>
        <a:lstStyle/>
        <a:p>
          <a:endParaRPr lang="en-US"/>
        </a:p>
      </dgm:t>
    </dgm:pt>
    <dgm:pt modelId="{99DB653D-D17A-4684-96F6-5365B5459593}">
      <dgm:prSet/>
      <dgm:spPr/>
      <dgm:t>
        <a:bodyPr/>
        <a:lstStyle/>
        <a:p>
          <a:r>
            <a:rPr lang="en-US" err="1"/>
            <a:t>Sklearn</a:t>
          </a:r>
          <a:r>
            <a:rPr lang="en-US"/>
            <a:t> : To perform EDA and Building sample predictions</a:t>
          </a:r>
        </a:p>
      </dgm:t>
    </dgm:pt>
    <dgm:pt modelId="{EE41BBB7-1230-47EE-8AC3-5CE0BAE1DBA9}" type="parTrans" cxnId="{F8FDCFA3-5E24-4B35-B866-ACB02638BE73}">
      <dgm:prSet/>
      <dgm:spPr/>
      <dgm:t>
        <a:bodyPr/>
        <a:lstStyle/>
        <a:p>
          <a:endParaRPr lang="en-US"/>
        </a:p>
      </dgm:t>
    </dgm:pt>
    <dgm:pt modelId="{E0971AEF-8B10-47FF-ACA8-ED538FC6406A}" type="sibTrans" cxnId="{F8FDCFA3-5E24-4B35-B866-ACB02638BE73}">
      <dgm:prSet/>
      <dgm:spPr/>
      <dgm:t>
        <a:bodyPr/>
        <a:lstStyle/>
        <a:p>
          <a:endParaRPr lang="en-US"/>
        </a:p>
      </dgm:t>
    </dgm:pt>
    <dgm:pt modelId="{6BAF604D-BE7D-4C5E-9E8F-2634A60B0296}" type="pres">
      <dgm:prSet presAssocID="{6B65AF17-07D4-4773-A2C9-3E5A19EAA88A}" presName="root" presStyleCnt="0">
        <dgm:presLayoutVars>
          <dgm:dir/>
          <dgm:resizeHandles val="exact"/>
        </dgm:presLayoutVars>
      </dgm:prSet>
      <dgm:spPr/>
    </dgm:pt>
    <dgm:pt modelId="{437DA9BE-35F9-4ED6-ACBC-F53DC2241196}" type="pres">
      <dgm:prSet presAssocID="{5A9EC883-7558-4724-97AB-ADEEF43F996B}" presName="compNode" presStyleCnt="0"/>
      <dgm:spPr/>
    </dgm:pt>
    <dgm:pt modelId="{48D6CA78-AF05-4EF8-946E-8266CA82FC73}" type="pres">
      <dgm:prSet presAssocID="{5A9EC883-7558-4724-97AB-ADEEF43F996B}" presName="bgRect" presStyleLbl="bgShp" presStyleIdx="0" presStyleCnt="5"/>
      <dgm:spPr/>
    </dgm:pt>
    <dgm:pt modelId="{8FA44F6D-B1DF-44FA-BBD3-66D6E3852858}" type="pres">
      <dgm:prSet presAssocID="{5A9EC883-7558-4724-97AB-ADEEF43F99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AE9B886-FD81-4835-8068-C259D8E34FCE}" type="pres">
      <dgm:prSet presAssocID="{5A9EC883-7558-4724-97AB-ADEEF43F996B}" presName="spaceRect" presStyleCnt="0"/>
      <dgm:spPr/>
    </dgm:pt>
    <dgm:pt modelId="{6398F467-7AFD-4A10-B0BD-24ED99EB655D}" type="pres">
      <dgm:prSet presAssocID="{5A9EC883-7558-4724-97AB-ADEEF43F996B}" presName="parTx" presStyleLbl="revTx" presStyleIdx="0" presStyleCnt="5">
        <dgm:presLayoutVars>
          <dgm:chMax val="0"/>
          <dgm:chPref val="0"/>
        </dgm:presLayoutVars>
      </dgm:prSet>
      <dgm:spPr/>
    </dgm:pt>
    <dgm:pt modelId="{2EECDC39-1323-4E9B-8185-2F2315259CBB}" type="pres">
      <dgm:prSet presAssocID="{2EA3E554-7DBC-4291-9B8B-732CEC0681C4}" presName="sibTrans" presStyleCnt="0"/>
      <dgm:spPr/>
    </dgm:pt>
    <dgm:pt modelId="{0833B914-40D4-44EE-B789-D7A2C8F99FEA}" type="pres">
      <dgm:prSet presAssocID="{922A080E-EE66-46A0-A559-A863454EE02F}" presName="compNode" presStyleCnt="0"/>
      <dgm:spPr/>
    </dgm:pt>
    <dgm:pt modelId="{A53E2DA4-DC34-4A9D-8D90-09F5F4A1FCE9}" type="pres">
      <dgm:prSet presAssocID="{922A080E-EE66-46A0-A559-A863454EE02F}" presName="bgRect" presStyleLbl="bgShp" presStyleIdx="1" presStyleCnt="5"/>
      <dgm:spPr/>
    </dgm:pt>
    <dgm:pt modelId="{71B19CC4-A2BC-4E4E-94E0-2B2FDC22789C}" type="pres">
      <dgm:prSet presAssocID="{922A080E-EE66-46A0-A559-A863454EE0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03865E68-94DE-45C8-9820-D5D89D4213D6}" type="pres">
      <dgm:prSet presAssocID="{922A080E-EE66-46A0-A559-A863454EE02F}" presName="spaceRect" presStyleCnt="0"/>
      <dgm:spPr/>
    </dgm:pt>
    <dgm:pt modelId="{EE5007B2-2CBF-4E25-A11D-98952789E852}" type="pres">
      <dgm:prSet presAssocID="{922A080E-EE66-46A0-A559-A863454EE02F}" presName="parTx" presStyleLbl="revTx" presStyleIdx="1" presStyleCnt="5">
        <dgm:presLayoutVars>
          <dgm:chMax val="0"/>
          <dgm:chPref val="0"/>
        </dgm:presLayoutVars>
      </dgm:prSet>
      <dgm:spPr/>
    </dgm:pt>
    <dgm:pt modelId="{C5BFFCD4-FE5A-4143-A3C4-CEFDED3292AC}" type="pres">
      <dgm:prSet presAssocID="{B580D285-E1BF-456C-9AF9-DA65E8F65518}" presName="sibTrans" presStyleCnt="0"/>
      <dgm:spPr/>
    </dgm:pt>
    <dgm:pt modelId="{02DFD653-3C5F-4F30-BDA2-4F705779323C}" type="pres">
      <dgm:prSet presAssocID="{1D77B4F3-69BA-46D1-9DC7-297981291602}" presName="compNode" presStyleCnt="0"/>
      <dgm:spPr/>
    </dgm:pt>
    <dgm:pt modelId="{801B0114-E7D3-4F12-A29C-2CD38BE4D48A}" type="pres">
      <dgm:prSet presAssocID="{1D77B4F3-69BA-46D1-9DC7-297981291602}" presName="bgRect" presStyleLbl="bgShp" presStyleIdx="2" presStyleCnt="5"/>
      <dgm:spPr/>
    </dgm:pt>
    <dgm:pt modelId="{7FA47B36-EF74-4742-97B6-2FC46EB7EE37}" type="pres">
      <dgm:prSet presAssocID="{1D77B4F3-69BA-46D1-9DC7-2979812916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17E9642-B21E-4118-BF8D-A3AFAEF4941B}" type="pres">
      <dgm:prSet presAssocID="{1D77B4F3-69BA-46D1-9DC7-297981291602}" presName="spaceRect" presStyleCnt="0"/>
      <dgm:spPr/>
    </dgm:pt>
    <dgm:pt modelId="{65282C63-4093-4698-89B9-DC58228241CC}" type="pres">
      <dgm:prSet presAssocID="{1D77B4F3-69BA-46D1-9DC7-297981291602}" presName="parTx" presStyleLbl="revTx" presStyleIdx="2" presStyleCnt="5">
        <dgm:presLayoutVars>
          <dgm:chMax val="0"/>
          <dgm:chPref val="0"/>
        </dgm:presLayoutVars>
      </dgm:prSet>
      <dgm:spPr/>
    </dgm:pt>
    <dgm:pt modelId="{6116BCD4-55FA-432D-8780-67E4EBC8C7E0}" type="pres">
      <dgm:prSet presAssocID="{08FF307B-5C95-47B5-AC72-E23F347321C1}" presName="sibTrans" presStyleCnt="0"/>
      <dgm:spPr/>
    </dgm:pt>
    <dgm:pt modelId="{18598E91-5A1E-48EC-AD9F-9E56D32AB3BD}" type="pres">
      <dgm:prSet presAssocID="{91506885-BC53-4C3C-AE90-0E83B3E6266F}" presName="compNode" presStyleCnt="0"/>
      <dgm:spPr/>
    </dgm:pt>
    <dgm:pt modelId="{211CFA26-89F3-4D2B-89C0-87F75BE6681E}" type="pres">
      <dgm:prSet presAssocID="{91506885-BC53-4C3C-AE90-0E83B3E6266F}" presName="bgRect" presStyleLbl="bgShp" presStyleIdx="3" presStyleCnt="5"/>
      <dgm:spPr/>
    </dgm:pt>
    <dgm:pt modelId="{7ECD1EAE-46B3-4D09-AC16-6FF9D21C9E7C}" type="pres">
      <dgm:prSet presAssocID="{91506885-BC53-4C3C-AE90-0E83B3E626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EA8149-8ED1-45B1-9DE3-3509248960E2}" type="pres">
      <dgm:prSet presAssocID="{91506885-BC53-4C3C-AE90-0E83B3E6266F}" presName="spaceRect" presStyleCnt="0"/>
      <dgm:spPr/>
    </dgm:pt>
    <dgm:pt modelId="{8277E482-E1AE-4381-A3D9-46F9C1EABF74}" type="pres">
      <dgm:prSet presAssocID="{91506885-BC53-4C3C-AE90-0E83B3E6266F}" presName="parTx" presStyleLbl="revTx" presStyleIdx="3" presStyleCnt="5">
        <dgm:presLayoutVars>
          <dgm:chMax val="0"/>
          <dgm:chPref val="0"/>
        </dgm:presLayoutVars>
      </dgm:prSet>
      <dgm:spPr/>
    </dgm:pt>
    <dgm:pt modelId="{450E2368-330C-46D5-A896-3DF169EC2FBD}" type="pres">
      <dgm:prSet presAssocID="{9EF69923-C87C-4818-B406-C6F11B14C16A}" presName="sibTrans" presStyleCnt="0"/>
      <dgm:spPr/>
    </dgm:pt>
    <dgm:pt modelId="{BAEC1ED2-3DD9-42CA-8E73-3C6D92D7E899}" type="pres">
      <dgm:prSet presAssocID="{99DB653D-D17A-4684-96F6-5365B5459593}" presName="compNode" presStyleCnt="0"/>
      <dgm:spPr/>
    </dgm:pt>
    <dgm:pt modelId="{086C1347-9111-4DBF-9083-6D43C99007DE}" type="pres">
      <dgm:prSet presAssocID="{99DB653D-D17A-4684-96F6-5365B5459593}" presName="bgRect" presStyleLbl="bgShp" presStyleIdx="4" presStyleCnt="5"/>
      <dgm:spPr/>
    </dgm:pt>
    <dgm:pt modelId="{A6AABDE1-917A-41BA-BDA2-F07A88394366}" type="pres">
      <dgm:prSet presAssocID="{99DB653D-D17A-4684-96F6-5365B545959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6A8B891-71E9-4407-9463-3E7F08D8D381}" type="pres">
      <dgm:prSet presAssocID="{99DB653D-D17A-4684-96F6-5365B5459593}" presName="spaceRect" presStyleCnt="0"/>
      <dgm:spPr/>
    </dgm:pt>
    <dgm:pt modelId="{CAED2186-552E-4C13-844C-EFE73E7FEE6A}" type="pres">
      <dgm:prSet presAssocID="{99DB653D-D17A-4684-96F6-5365B545959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3A1F07-C8BB-42F2-AFD1-979D8877C35D}" type="presOf" srcId="{91506885-BC53-4C3C-AE90-0E83B3E6266F}" destId="{8277E482-E1AE-4381-A3D9-46F9C1EABF74}" srcOrd="0" destOrd="0" presId="urn:microsoft.com/office/officeart/2018/2/layout/IconVerticalSolidList"/>
    <dgm:cxn modelId="{D882EA1B-1FBD-4F2E-8F4D-C7D4E5064C98}" srcId="{6B65AF17-07D4-4773-A2C9-3E5A19EAA88A}" destId="{1D77B4F3-69BA-46D1-9DC7-297981291602}" srcOrd="2" destOrd="0" parTransId="{350BDC16-93FD-4F44-B8A2-EBEA91CCD9B6}" sibTransId="{08FF307B-5C95-47B5-AC72-E23F347321C1}"/>
    <dgm:cxn modelId="{B0CB203E-91B8-4DAC-8458-BFA76F2E3BC7}" type="presOf" srcId="{6B65AF17-07D4-4773-A2C9-3E5A19EAA88A}" destId="{6BAF604D-BE7D-4C5E-9E8F-2634A60B0296}" srcOrd="0" destOrd="0" presId="urn:microsoft.com/office/officeart/2018/2/layout/IconVerticalSolidList"/>
    <dgm:cxn modelId="{889D7161-CD77-4F75-B2F4-A63523D34B75}" type="presOf" srcId="{922A080E-EE66-46A0-A559-A863454EE02F}" destId="{EE5007B2-2CBF-4E25-A11D-98952789E852}" srcOrd="0" destOrd="0" presId="urn:microsoft.com/office/officeart/2018/2/layout/IconVerticalSolidList"/>
    <dgm:cxn modelId="{F8FDCFA3-5E24-4B35-B866-ACB02638BE73}" srcId="{6B65AF17-07D4-4773-A2C9-3E5A19EAA88A}" destId="{99DB653D-D17A-4684-96F6-5365B5459593}" srcOrd="4" destOrd="0" parTransId="{EE41BBB7-1230-47EE-8AC3-5CE0BAE1DBA9}" sibTransId="{E0971AEF-8B10-47FF-ACA8-ED538FC6406A}"/>
    <dgm:cxn modelId="{02C684AC-3AA8-433F-9740-C9674C15AA90}" type="presOf" srcId="{5A9EC883-7558-4724-97AB-ADEEF43F996B}" destId="{6398F467-7AFD-4A10-B0BD-24ED99EB655D}" srcOrd="0" destOrd="0" presId="urn:microsoft.com/office/officeart/2018/2/layout/IconVerticalSolidList"/>
    <dgm:cxn modelId="{D1EB14B3-70C0-4B93-9E21-3EB77EFC2DD6}" srcId="{6B65AF17-07D4-4773-A2C9-3E5A19EAA88A}" destId="{91506885-BC53-4C3C-AE90-0E83B3E6266F}" srcOrd="3" destOrd="0" parTransId="{75A87F99-0A41-44F9-8F4C-FA28861DEEF5}" sibTransId="{9EF69923-C87C-4818-B406-C6F11B14C16A}"/>
    <dgm:cxn modelId="{C822F0BC-547D-46D6-8BA7-EC9911DC6959}" type="presOf" srcId="{99DB653D-D17A-4684-96F6-5365B5459593}" destId="{CAED2186-552E-4C13-844C-EFE73E7FEE6A}" srcOrd="0" destOrd="0" presId="urn:microsoft.com/office/officeart/2018/2/layout/IconVerticalSolidList"/>
    <dgm:cxn modelId="{58FDAADD-3024-4644-97EC-5A0CCDF8CF54}" srcId="{6B65AF17-07D4-4773-A2C9-3E5A19EAA88A}" destId="{922A080E-EE66-46A0-A559-A863454EE02F}" srcOrd="1" destOrd="0" parTransId="{A99FBBD5-5B72-4C81-89AB-E7B9A726B2DD}" sibTransId="{B580D285-E1BF-456C-9AF9-DA65E8F65518}"/>
    <dgm:cxn modelId="{4851CFEB-C36F-40A7-BBAD-3B146814213E}" type="presOf" srcId="{1D77B4F3-69BA-46D1-9DC7-297981291602}" destId="{65282C63-4093-4698-89B9-DC58228241CC}" srcOrd="0" destOrd="0" presId="urn:microsoft.com/office/officeart/2018/2/layout/IconVerticalSolidList"/>
    <dgm:cxn modelId="{44D51BFB-02C7-460D-BAA6-12434275C775}" srcId="{6B65AF17-07D4-4773-A2C9-3E5A19EAA88A}" destId="{5A9EC883-7558-4724-97AB-ADEEF43F996B}" srcOrd="0" destOrd="0" parTransId="{1BA406ED-CEC0-4C39-8C13-129B51286005}" sibTransId="{2EA3E554-7DBC-4291-9B8B-732CEC0681C4}"/>
    <dgm:cxn modelId="{94C3C236-23AA-40A4-AC66-5E4D9227B5A6}" type="presParOf" srcId="{6BAF604D-BE7D-4C5E-9E8F-2634A60B0296}" destId="{437DA9BE-35F9-4ED6-ACBC-F53DC2241196}" srcOrd="0" destOrd="0" presId="urn:microsoft.com/office/officeart/2018/2/layout/IconVerticalSolidList"/>
    <dgm:cxn modelId="{7DB4FFD9-4158-46B1-9DAB-115679C86184}" type="presParOf" srcId="{437DA9BE-35F9-4ED6-ACBC-F53DC2241196}" destId="{48D6CA78-AF05-4EF8-946E-8266CA82FC73}" srcOrd="0" destOrd="0" presId="urn:microsoft.com/office/officeart/2018/2/layout/IconVerticalSolidList"/>
    <dgm:cxn modelId="{C91A7452-F642-4624-B06A-3BBD92F3325E}" type="presParOf" srcId="{437DA9BE-35F9-4ED6-ACBC-F53DC2241196}" destId="{8FA44F6D-B1DF-44FA-BBD3-66D6E3852858}" srcOrd="1" destOrd="0" presId="urn:microsoft.com/office/officeart/2018/2/layout/IconVerticalSolidList"/>
    <dgm:cxn modelId="{5B09F47E-61E4-44C2-9401-FF2B2F938962}" type="presParOf" srcId="{437DA9BE-35F9-4ED6-ACBC-F53DC2241196}" destId="{4AE9B886-FD81-4835-8068-C259D8E34FCE}" srcOrd="2" destOrd="0" presId="urn:microsoft.com/office/officeart/2018/2/layout/IconVerticalSolidList"/>
    <dgm:cxn modelId="{DBE09C75-FD7D-4C46-9D19-F91468248B0C}" type="presParOf" srcId="{437DA9BE-35F9-4ED6-ACBC-F53DC2241196}" destId="{6398F467-7AFD-4A10-B0BD-24ED99EB655D}" srcOrd="3" destOrd="0" presId="urn:microsoft.com/office/officeart/2018/2/layout/IconVerticalSolidList"/>
    <dgm:cxn modelId="{E2F745B5-729A-4427-841A-76E6A2CC42DB}" type="presParOf" srcId="{6BAF604D-BE7D-4C5E-9E8F-2634A60B0296}" destId="{2EECDC39-1323-4E9B-8185-2F2315259CBB}" srcOrd="1" destOrd="0" presId="urn:microsoft.com/office/officeart/2018/2/layout/IconVerticalSolidList"/>
    <dgm:cxn modelId="{1D0144C6-E2B4-4885-A953-E7E3FD551C19}" type="presParOf" srcId="{6BAF604D-BE7D-4C5E-9E8F-2634A60B0296}" destId="{0833B914-40D4-44EE-B789-D7A2C8F99FEA}" srcOrd="2" destOrd="0" presId="urn:microsoft.com/office/officeart/2018/2/layout/IconVerticalSolidList"/>
    <dgm:cxn modelId="{366CD5A5-B474-4FCB-A1A5-298794149D04}" type="presParOf" srcId="{0833B914-40D4-44EE-B789-D7A2C8F99FEA}" destId="{A53E2DA4-DC34-4A9D-8D90-09F5F4A1FCE9}" srcOrd="0" destOrd="0" presId="urn:microsoft.com/office/officeart/2018/2/layout/IconVerticalSolidList"/>
    <dgm:cxn modelId="{DE38BF59-068A-4200-8518-DE214C1BE6C9}" type="presParOf" srcId="{0833B914-40D4-44EE-B789-D7A2C8F99FEA}" destId="{71B19CC4-A2BC-4E4E-94E0-2B2FDC22789C}" srcOrd="1" destOrd="0" presId="urn:microsoft.com/office/officeart/2018/2/layout/IconVerticalSolidList"/>
    <dgm:cxn modelId="{E47F7E5A-4EB4-49B7-8820-A3C717B50AFC}" type="presParOf" srcId="{0833B914-40D4-44EE-B789-D7A2C8F99FEA}" destId="{03865E68-94DE-45C8-9820-D5D89D4213D6}" srcOrd="2" destOrd="0" presId="urn:microsoft.com/office/officeart/2018/2/layout/IconVerticalSolidList"/>
    <dgm:cxn modelId="{AB0E1076-FC3D-4D1F-ACB8-55477BFE4021}" type="presParOf" srcId="{0833B914-40D4-44EE-B789-D7A2C8F99FEA}" destId="{EE5007B2-2CBF-4E25-A11D-98952789E852}" srcOrd="3" destOrd="0" presId="urn:microsoft.com/office/officeart/2018/2/layout/IconVerticalSolidList"/>
    <dgm:cxn modelId="{BF12F884-7353-49E3-8A5A-2DA199C3B169}" type="presParOf" srcId="{6BAF604D-BE7D-4C5E-9E8F-2634A60B0296}" destId="{C5BFFCD4-FE5A-4143-A3C4-CEFDED3292AC}" srcOrd="3" destOrd="0" presId="urn:microsoft.com/office/officeart/2018/2/layout/IconVerticalSolidList"/>
    <dgm:cxn modelId="{56B919E6-C4D1-4F7F-AF3E-B133579F08FB}" type="presParOf" srcId="{6BAF604D-BE7D-4C5E-9E8F-2634A60B0296}" destId="{02DFD653-3C5F-4F30-BDA2-4F705779323C}" srcOrd="4" destOrd="0" presId="urn:microsoft.com/office/officeart/2018/2/layout/IconVerticalSolidList"/>
    <dgm:cxn modelId="{10237B71-B98E-40D3-9234-402AE8355D3C}" type="presParOf" srcId="{02DFD653-3C5F-4F30-BDA2-4F705779323C}" destId="{801B0114-E7D3-4F12-A29C-2CD38BE4D48A}" srcOrd="0" destOrd="0" presId="urn:microsoft.com/office/officeart/2018/2/layout/IconVerticalSolidList"/>
    <dgm:cxn modelId="{A7A7F7AF-165B-4114-B402-381172F2D7EC}" type="presParOf" srcId="{02DFD653-3C5F-4F30-BDA2-4F705779323C}" destId="{7FA47B36-EF74-4742-97B6-2FC46EB7EE37}" srcOrd="1" destOrd="0" presId="urn:microsoft.com/office/officeart/2018/2/layout/IconVerticalSolidList"/>
    <dgm:cxn modelId="{DDD05D8D-891F-4518-8A29-3651E81B6451}" type="presParOf" srcId="{02DFD653-3C5F-4F30-BDA2-4F705779323C}" destId="{017E9642-B21E-4118-BF8D-A3AFAEF4941B}" srcOrd="2" destOrd="0" presId="urn:microsoft.com/office/officeart/2018/2/layout/IconVerticalSolidList"/>
    <dgm:cxn modelId="{97C69EB8-3945-4390-AF97-2B55F3E06D76}" type="presParOf" srcId="{02DFD653-3C5F-4F30-BDA2-4F705779323C}" destId="{65282C63-4093-4698-89B9-DC58228241CC}" srcOrd="3" destOrd="0" presId="urn:microsoft.com/office/officeart/2018/2/layout/IconVerticalSolidList"/>
    <dgm:cxn modelId="{48E66849-2C39-450C-99B2-7DB8B58BA495}" type="presParOf" srcId="{6BAF604D-BE7D-4C5E-9E8F-2634A60B0296}" destId="{6116BCD4-55FA-432D-8780-67E4EBC8C7E0}" srcOrd="5" destOrd="0" presId="urn:microsoft.com/office/officeart/2018/2/layout/IconVerticalSolidList"/>
    <dgm:cxn modelId="{E08CC41B-BE18-476F-8D21-4A1BCFA9069E}" type="presParOf" srcId="{6BAF604D-BE7D-4C5E-9E8F-2634A60B0296}" destId="{18598E91-5A1E-48EC-AD9F-9E56D32AB3BD}" srcOrd="6" destOrd="0" presId="urn:microsoft.com/office/officeart/2018/2/layout/IconVerticalSolidList"/>
    <dgm:cxn modelId="{FEECC4CE-6DC0-4A40-8AB1-14DF0ABE3B11}" type="presParOf" srcId="{18598E91-5A1E-48EC-AD9F-9E56D32AB3BD}" destId="{211CFA26-89F3-4D2B-89C0-87F75BE6681E}" srcOrd="0" destOrd="0" presId="urn:microsoft.com/office/officeart/2018/2/layout/IconVerticalSolidList"/>
    <dgm:cxn modelId="{7146F1FD-0E68-4351-9772-D8E0481B8AF4}" type="presParOf" srcId="{18598E91-5A1E-48EC-AD9F-9E56D32AB3BD}" destId="{7ECD1EAE-46B3-4D09-AC16-6FF9D21C9E7C}" srcOrd="1" destOrd="0" presId="urn:microsoft.com/office/officeart/2018/2/layout/IconVerticalSolidList"/>
    <dgm:cxn modelId="{6206E9C7-8E93-4DCF-BB3B-2F60B3F0572C}" type="presParOf" srcId="{18598E91-5A1E-48EC-AD9F-9E56D32AB3BD}" destId="{C3EA8149-8ED1-45B1-9DE3-3509248960E2}" srcOrd="2" destOrd="0" presId="urn:microsoft.com/office/officeart/2018/2/layout/IconVerticalSolidList"/>
    <dgm:cxn modelId="{CDFA5DE8-B0D0-4EEE-AD77-F72DF4A00589}" type="presParOf" srcId="{18598E91-5A1E-48EC-AD9F-9E56D32AB3BD}" destId="{8277E482-E1AE-4381-A3D9-46F9C1EABF74}" srcOrd="3" destOrd="0" presId="urn:microsoft.com/office/officeart/2018/2/layout/IconVerticalSolidList"/>
    <dgm:cxn modelId="{3FC1B9DB-9241-40F2-99C3-3515AE613956}" type="presParOf" srcId="{6BAF604D-BE7D-4C5E-9E8F-2634A60B0296}" destId="{450E2368-330C-46D5-A896-3DF169EC2FBD}" srcOrd="7" destOrd="0" presId="urn:microsoft.com/office/officeart/2018/2/layout/IconVerticalSolidList"/>
    <dgm:cxn modelId="{7C8DF234-BB3B-4F3E-8207-22AE48500D9F}" type="presParOf" srcId="{6BAF604D-BE7D-4C5E-9E8F-2634A60B0296}" destId="{BAEC1ED2-3DD9-42CA-8E73-3C6D92D7E899}" srcOrd="8" destOrd="0" presId="urn:microsoft.com/office/officeart/2018/2/layout/IconVerticalSolidList"/>
    <dgm:cxn modelId="{A0F0CA4F-6C16-4D11-88B3-AEBC9EABF6FB}" type="presParOf" srcId="{BAEC1ED2-3DD9-42CA-8E73-3C6D92D7E899}" destId="{086C1347-9111-4DBF-9083-6D43C99007DE}" srcOrd="0" destOrd="0" presId="urn:microsoft.com/office/officeart/2018/2/layout/IconVerticalSolidList"/>
    <dgm:cxn modelId="{58C40DC6-80FE-41A1-A6F4-01678391A77C}" type="presParOf" srcId="{BAEC1ED2-3DD9-42CA-8E73-3C6D92D7E899}" destId="{A6AABDE1-917A-41BA-BDA2-F07A88394366}" srcOrd="1" destOrd="0" presId="urn:microsoft.com/office/officeart/2018/2/layout/IconVerticalSolidList"/>
    <dgm:cxn modelId="{E5A07322-0A4B-4587-921A-D1794B983188}" type="presParOf" srcId="{BAEC1ED2-3DD9-42CA-8E73-3C6D92D7E899}" destId="{F6A8B891-71E9-4407-9463-3E7F08D8D381}" srcOrd="2" destOrd="0" presId="urn:microsoft.com/office/officeart/2018/2/layout/IconVerticalSolidList"/>
    <dgm:cxn modelId="{9680694B-83A7-4B72-8866-5A5E0348EF4A}" type="presParOf" srcId="{BAEC1ED2-3DD9-42CA-8E73-3C6D92D7E899}" destId="{CAED2186-552E-4C13-844C-EFE73E7FEE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A7C96F-DA41-4201-B48A-A194816FBA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6109D9-4C4F-4B90-965F-C5554BDBAFE5}">
      <dgm:prSet/>
      <dgm:spPr/>
      <dgm:t>
        <a:bodyPr/>
        <a:lstStyle/>
        <a:p>
          <a:r>
            <a:rPr lang="en-US"/>
            <a:t>Loading the given dataset mainly the training data as of now.</a:t>
          </a:r>
        </a:p>
      </dgm:t>
    </dgm:pt>
    <dgm:pt modelId="{FF77D606-C5AA-48CF-9FBD-0F8F804F895C}" type="parTrans" cxnId="{BD4EADD0-3E46-4EA3-9BF6-1B37E468B185}">
      <dgm:prSet/>
      <dgm:spPr/>
      <dgm:t>
        <a:bodyPr/>
        <a:lstStyle/>
        <a:p>
          <a:endParaRPr lang="en-US"/>
        </a:p>
      </dgm:t>
    </dgm:pt>
    <dgm:pt modelId="{2E26280C-3CB2-49BD-9AC6-5FD1902663FC}" type="sibTrans" cxnId="{BD4EADD0-3E46-4EA3-9BF6-1B37E468B185}">
      <dgm:prSet/>
      <dgm:spPr/>
      <dgm:t>
        <a:bodyPr/>
        <a:lstStyle/>
        <a:p>
          <a:endParaRPr lang="en-US"/>
        </a:p>
      </dgm:t>
    </dgm:pt>
    <dgm:pt modelId="{93CFE41B-E94F-417E-8276-170FCE74C79A}">
      <dgm:prSet/>
      <dgm:spPr/>
      <dgm:t>
        <a:bodyPr/>
        <a:lstStyle/>
        <a:p>
          <a:r>
            <a:rPr lang="en-US"/>
            <a:t>Printing the basic information and the getting a brief overview of the entire data.</a:t>
          </a:r>
        </a:p>
      </dgm:t>
    </dgm:pt>
    <dgm:pt modelId="{10BF23E9-DFF6-4C15-895A-DD9F7D45DC55}" type="parTrans" cxnId="{12001DCD-A28E-4500-BD4B-89F2584D6DBB}">
      <dgm:prSet/>
      <dgm:spPr/>
      <dgm:t>
        <a:bodyPr/>
        <a:lstStyle/>
        <a:p>
          <a:endParaRPr lang="en-US"/>
        </a:p>
      </dgm:t>
    </dgm:pt>
    <dgm:pt modelId="{B95C3BD7-590D-465A-8EB5-E2A30FFF6B76}" type="sibTrans" cxnId="{12001DCD-A28E-4500-BD4B-89F2584D6DBB}">
      <dgm:prSet/>
      <dgm:spPr/>
      <dgm:t>
        <a:bodyPr/>
        <a:lstStyle/>
        <a:p>
          <a:endParaRPr lang="en-US"/>
        </a:p>
      </dgm:t>
    </dgm:pt>
    <dgm:pt modelId="{7A9D45F2-A56B-45E3-AB92-0948DE659A05}">
      <dgm:prSet/>
      <dgm:spPr/>
      <dgm:t>
        <a:bodyPr/>
        <a:lstStyle/>
        <a:p>
          <a:r>
            <a:rPr lang="en-US"/>
            <a:t>Plotting various graphs over the given features and the TARGET column</a:t>
          </a:r>
        </a:p>
      </dgm:t>
    </dgm:pt>
    <dgm:pt modelId="{941F5F93-2C64-4F02-AB2F-599A9031B251}" type="parTrans" cxnId="{D6E84F4B-83C4-4AAE-A788-20A70FE103C5}">
      <dgm:prSet/>
      <dgm:spPr/>
      <dgm:t>
        <a:bodyPr/>
        <a:lstStyle/>
        <a:p>
          <a:endParaRPr lang="en-US"/>
        </a:p>
      </dgm:t>
    </dgm:pt>
    <dgm:pt modelId="{6EF190E5-C86E-4B6F-AB9E-513F8BA0BB78}" type="sibTrans" cxnId="{D6E84F4B-83C4-4AAE-A788-20A70FE103C5}">
      <dgm:prSet/>
      <dgm:spPr/>
      <dgm:t>
        <a:bodyPr/>
        <a:lstStyle/>
        <a:p>
          <a:endParaRPr lang="en-US"/>
        </a:p>
      </dgm:t>
    </dgm:pt>
    <dgm:pt modelId="{0DF89E46-499B-422C-9EB0-9DA5B61140DE}">
      <dgm:prSet/>
      <dgm:spPr/>
      <dgm:t>
        <a:bodyPr/>
        <a:lstStyle/>
        <a:p>
          <a:r>
            <a:rPr lang="en-US"/>
            <a:t>We are plotting histograms with the TARGET column and the column that have more than 100 unique features and countplot with the features that have less than 100 unique features.</a:t>
          </a:r>
        </a:p>
      </dgm:t>
    </dgm:pt>
    <dgm:pt modelId="{17017D9B-1D7E-4B41-8CFA-8A1F612E8FBB}" type="parTrans" cxnId="{9013B61A-F754-4BCD-9967-D0054B28FE12}">
      <dgm:prSet/>
      <dgm:spPr/>
      <dgm:t>
        <a:bodyPr/>
        <a:lstStyle/>
        <a:p>
          <a:endParaRPr lang="en-US"/>
        </a:p>
      </dgm:t>
    </dgm:pt>
    <dgm:pt modelId="{2B91EE09-6FFE-4742-868F-58554F3C55AB}" type="sibTrans" cxnId="{9013B61A-F754-4BCD-9967-D0054B28FE12}">
      <dgm:prSet/>
      <dgm:spPr/>
      <dgm:t>
        <a:bodyPr/>
        <a:lstStyle/>
        <a:p>
          <a:endParaRPr lang="en-US"/>
        </a:p>
      </dgm:t>
    </dgm:pt>
    <dgm:pt modelId="{F26C5133-EAD9-41EC-BA19-55565A303087}" type="pres">
      <dgm:prSet presAssocID="{07A7C96F-DA41-4201-B48A-A194816FBAC3}" presName="root" presStyleCnt="0">
        <dgm:presLayoutVars>
          <dgm:dir/>
          <dgm:resizeHandles val="exact"/>
        </dgm:presLayoutVars>
      </dgm:prSet>
      <dgm:spPr/>
    </dgm:pt>
    <dgm:pt modelId="{EBC3D3B7-5BCB-43AE-927F-4693B64D71B1}" type="pres">
      <dgm:prSet presAssocID="{6C6109D9-4C4F-4B90-965F-C5554BDBAFE5}" presName="compNode" presStyleCnt="0"/>
      <dgm:spPr/>
    </dgm:pt>
    <dgm:pt modelId="{AD1A017C-446D-4F58-B8E7-2A8B08D6D343}" type="pres">
      <dgm:prSet presAssocID="{6C6109D9-4C4F-4B90-965F-C5554BDBAFE5}" presName="bgRect" presStyleLbl="bgShp" presStyleIdx="0" presStyleCnt="4"/>
      <dgm:spPr/>
    </dgm:pt>
    <dgm:pt modelId="{6885F445-D811-4FCE-9289-B0FD3DD7767D}" type="pres">
      <dgm:prSet presAssocID="{6C6109D9-4C4F-4B90-965F-C5554BDBAF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797C3F-EDC1-41DE-B98C-270B7037455A}" type="pres">
      <dgm:prSet presAssocID="{6C6109D9-4C4F-4B90-965F-C5554BDBAFE5}" presName="spaceRect" presStyleCnt="0"/>
      <dgm:spPr/>
    </dgm:pt>
    <dgm:pt modelId="{E20C64F9-3399-4C4E-9A0A-C4D3DE35FF2A}" type="pres">
      <dgm:prSet presAssocID="{6C6109D9-4C4F-4B90-965F-C5554BDBAFE5}" presName="parTx" presStyleLbl="revTx" presStyleIdx="0" presStyleCnt="4">
        <dgm:presLayoutVars>
          <dgm:chMax val="0"/>
          <dgm:chPref val="0"/>
        </dgm:presLayoutVars>
      </dgm:prSet>
      <dgm:spPr/>
    </dgm:pt>
    <dgm:pt modelId="{FDB1136C-2B09-43AC-B1DB-40B9B9BB1385}" type="pres">
      <dgm:prSet presAssocID="{2E26280C-3CB2-49BD-9AC6-5FD1902663FC}" presName="sibTrans" presStyleCnt="0"/>
      <dgm:spPr/>
    </dgm:pt>
    <dgm:pt modelId="{8EDD356E-22EE-4C5E-9847-DD77F4B7A0EA}" type="pres">
      <dgm:prSet presAssocID="{93CFE41B-E94F-417E-8276-170FCE74C79A}" presName="compNode" presStyleCnt="0"/>
      <dgm:spPr/>
    </dgm:pt>
    <dgm:pt modelId="{70993FE9-03AF-4CAF-8179-EDB9CA92331D}" type="pres">
      <dgm:prSet presAssocID="{93CFE41B-E94F-417E-8276-170FCE74C79A}" presName="bgRect" presStyleLbl="bgShp" presStyleIdx="1" presStyleCnt="4"/>
      <dgm:spPr/>
    </dgm:pt>
    <dgm:pt modelId="{82B63FDE-960E-4813-96FF-B7B64A9A7924}" type="pres">
      <dgm:prSet presAssocID="{93CFE41B-E94F-417E-8276-170FCE74C7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6C9A0EA3-BD8F-4B1B-8644-BEEA4818DCC8}" type="pres">
      <dgm:prSet presAssocID="{93CFE41B-E94F-417E-8276-170FCE74C79A}" presName="spaceRect" presStyleCnt="0"/>
      <dgm:spPr/>
    </dgm:pt>
    <dgm:pt modelId="{18F6F4FF-8201-4E05-840D-05904D3259E2}" type="pres">
      <dgm:prSet presAssocID="{93CFE41B-E94F-417E-8276-170FCE74C79A}" presName="parTx" presStyleLbl="revTx" presStyleIdx="1" presStyleCnt="4">
        <dgm:presLayoutVars>
          <dgm:chMax val="0"/>
          <dgm:chPref val="0"/>
        </dgm:presLayoutVars>
      </dgm:prSet>
      <dgm:spPr/>
    </dgm:pt>
    <dgm:pt modelId="{DB71F284-FE1A-4899-8934-0937E98E440E}" type="pres">
      <dgm:prSet presAssocID="{B95C3BD7-590D-465A-8EB5-E2A30FFF6B76}" presName="sibTrans" presStyleCnt="0"/>
      <dgm:spPr/>
    </dgm:pt>
    <dgm:pt modelId="{33FC89EB-5E50-4449-8629-E20BA5142879}" type="pres">
      <dgm:prSet presAssocID="{7A9D45F2-A56B-45E3-AB92-0948DE659A05}" presName="compNode" presStyleCnt="0"/>
      <dgm:spPr/>
    </dgm:pt>
    <dgm:pt modelId="{369D03F3-AA65-43F2-8102-1E824CCCC0B6}" type="pres">
      <dgm:prSet presAssocID="{7A9D45F2-A56B-45E3-AB92-0948DE659A05}" presName="bgRect" presStyleLbl="bgShp" presStyleIdx="2" presStyleCnt="4"/>
      <dgm:spPr/>
    </dgm:pt>
    <dgm:pt modelId="{6354553D-8CEE-4ADA-91B3-831BC09B7BE0}" type="pres">
      <dgm:prSet presAssocID="{7A9D45F2-A56B-45E3-AB92-0948DE659A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1ED7C4-0211-4878-9C03-11C32FC2DBB9}" type="pres">
      <dgm:prSet presAssocID="{7A9D45F2-A56B-45E3-AB92-0948DE659A05}" presName="spaceRect" presStyleCnt="0"/>
      <dgm:spPr/>
    </dgm:pt>
    <dgm:pt modelId="{3DC63848-1EA1-455A-94FD-0713ED6A6D73}" type="pres">
      <dgm:prSet presAssocID="{7A9D45F2-A56B-45E3-AB92-0948DE659A05}" presName="parTx" presStyleLbl="revTx" presStyleIdx="2" presStyleCnt="4">
        <dgm:presLayoutVars>
          <dgm:chMax val="0"/>
          <dgm:chPref val="0"/>
        </dgm:presLayoutVars>
      </dgm:prSet>
      <dgm:spPr/>
    </dgm:pt>
    <dgm:pt modelId="{771F8D91-94ED-4E5E-A142-83A960C6B6DA}" type="pres">
      <dgm:prSet presAssocID="{6EF190E5-C86E-4B6F-AB9E-513F8BA0BB78}" presName="sibTrans" presStyleCnt="0"/>
      <dgm:spPr/>
    </dgm:pt>
    <dgm:pt modelId="{2D1467FF-A234-4917-A976-8D28E2A5C093}" type="pres">
      <dgm:prSet presAssocID="{0DF89E46-499B-422C-9EB0-9DA5B61140DE}" presName="compNode" presStyleCnt="0"/>
      <dgm:spPr/>
    </dgm:pt>
    <dgm:pt modelId="{BEFC4B0D-C0C9-454A-9A4C-1A001B40831B}" type="pres">
      <dgm:prSet presAssocID="{0DF89E46-499B-422C-9EB0-9DA5B61140DE}" presName="bgRect" presStyleLbl="bgShp" presStyleIdx="3" presStyleCnt="4"/>
      <dgm:spPr/>
    </dgm:pt>
    <dgm:pt modelId="{92FADDA3-8472-4D33-9E13-C5F8CA202E57}" type="pres">
      <dgm:prSet presAssocID="{0DF89E46-499B-422C-9EB0-9DA5B611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C767110-62EB-4E6E-863B-A389F66D5ABC}" type="pres">
      <dgm:prSet presAssocID="{0DF89E46-499B-422C-9EB0-9DA5B61140DE}" presName="spaceRect" presStyleCnt="0"/>
      <dgm:spPr/>
    </dgm:pt>
    <dgm:pt modelId="{1098EA47-4BDA-48AF-B551-3EFDC4573A99}" type="pres">
      <dgm:prSet presAssocID="{0DF89E46-499B-422C-9EB0-9DA5B61140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13B61A-F754-4BCD-9967-D0054B28FE12}" srcId="{07A7C96F-DA41-4201-B48A-A194816FBAC3}" destId="{0DF89E46-499B-422C-9EB0-9DA5B61140DE}" srcOrd="3" destOrd="0" parTransId="{17017D9B-1D7E-4B41-8CFA-8A1F612E8FBB}" sibTransId="{2B91EE09-6FFE-4742-868F-58554F3C55AB}"/>
    <dgm:cxn modelId="{D6E84F4B-83C4-4AAE-A788-20A70FE103C5}" srcId="{07A7C96F-DA41-4201-B48A-A194816FBAC3}" destId="{7A9D45F2-A56B-45E3-AB92-0948DE659A05}" srcOrd="2" destOrd="0" parTransId="{941F5F93-2C64-4F02-AB2F-599A9031B251}" sibTransId="{6EF190E5-C86E-4B6F-AB9E-513F8BA0BB78}"/>
    <dgm:cxn modelId="{888C9852-7A0B-45D1-98F6-FCD0F244BF2F}" type="presOf" srcId="{0DF89E46-499B-422C-9EB0-9DA5B61140DE}" destId="{1098EA47-4BDA-48AF-B551-3EFDC4573A99}" srcOrd="0" destOrd="0" presId="urn:microsoft.com/office/officeart/2018/2/layout/IconVerticalSolidList"/>
    <dgm:cxn modelId="{EC6AD48E-0458-482D-9D7D-C582F51806F8}" type="presOf" srcId="{93CFE41B-E94F-417E-8276-170FCE74C79A}" destId="{18F6F4FF-8201-4E05-840D-05904D3259E2}" srcOrd="0" destOrd="0" presId="urn:microsoft.com/office/officeart/2018/2/layout/IconVerticalSolidList"/>
    <dgm:cxn modelId="{778CF396-601F-4251-999B-86A51A3A40B0}" type="presOf" srcId="{07A7C96F-DA41-4201-B48A-A194816FBAC3}" destId="{F26C5133-EAD9-41EC-BA19-55565A303087}" srcOrd="0" destOrd="0" presId="urn:microsoft.com/office/officeart/2018/2/layout/IconVerticalSolidList"/>
    <dgm:cxn modelId="{F905DAAA-6825-488B-8F80-171134A35105}" type="presOf" srcId="{6C6109D9-4C4F-4B90-965F-C5554BDBAFE5}" destId="{E20C64F9-3399-4C4E-9A0A-C4D3DE35FF2A}" srcOrd="0" destOrd="0" presId="urn:microsoft.com/office/officeart/2018/2/layout/IconVerticalSolidList"/>
    <dgm:cxn modelId="{F6C4A7BD-5CF5-4A91-A876-D8DD714BC90E}" type="presOf" srcId="{7A9D45F2-A56B-45E3-AB92-0948DE659A05}" destId="{3DC63848-1EA1-455A-94FD-0713ED6A6D73}" srcOrd="0" destOrd="0" presId="urn:microsoft.com/office/officeart/2018/2/layout/IconVerticalSolidList"/>
    <dgm:cxn modelId="{12001DCD-A28E-4500-BD4B-89F2584D6DBB}" srcId="{07A7C96F-DA41-4201-B48A-A194816FBAC3}" destId="{93CFE41B-E94F-417E-8276-170FCE74C79A}" srcOrd="1" destOrd="0" parTransId="{10BF23E9-DFF6-4C15-895A-DD9F7D45DC55}" sibTransId="{B95C3BD7-590D-465A-8EB5-E2A30FFF6B76}"/>
    <dgm:cxn modelId="{BD4EADD0-3E46-4EA3-9BF6-1B37E468B185}" srcId="{07A7C96F-DA41-4201-B48A-A194816FBAC3}" destId="{6C6109D9-4C4F-4B90-965F-C5554BDBAFE5}" srcOrd="0" destOrd="0" parTransId="{FF77D606-C5AA-48CF-9FBD-0F8F804F895C}" sibTransId="{2E26280C-3CB2-49BD-9AC6-5FD1902663FC}"/>
    <dgm:cxn modelId="{0B4F7253-FA15-47FE-8522-F0CE5657FE3C}" type="presParOf" srcId="{F26C5133-EAD9-41EC-BA19-55565A303087}" destId="{EBC3D3B7-5BCB-43AE-927F-4693B64D71B1}" srcOrd="0" destOrd="0" presId="urn:microsoft.com/office/officeart/2018/2/layout/IconVerticalSolidList"/>
    <dgm:cxn modelId="{B92C1A3D-69C5-4E0D-A613-3CB6784DC4A8}" type="presParOf" srcId="{EBC3D3B7-5BCB-43AE-927F-4693B64D71B1}" destId="{AD1A017C-446D-4F58-B8E7-2A8B08D6D343}" srcOrd="0" destOrd="0" presId="urn:microsoft.com/office/officeart/2018/2/layout/IconVerticalSolidList"/>
    <dgm:cxn modelId="{D04F5A3D-384E-473B-98F3-93FEDDAC8882}" type="presParOf" srcId="{EBC3D3B7-5BCB-43AE-927F-4693B64D71B1}" destId="{6885F445-D811-4FCE-9289-B0FD3DD7767D}" srcOrd="1" destOrd="0" presId="urn:microsoft.com/office/officeart/2018/2/layout/IconVerticalSolidList"/>
    <dgm:cxn modelId="{4875CDAD-2EDE-422E-A42B-E5F0D88E3BC1}" type="presParOf" srcId="{EBC3D3B7-5BCB-43AE-927F-4693B64D71B1}" destId="{4B797C3F-EDC1-41DE-B98C-270B7037455A}" srcOrd="2" destOrd="0" presId="urn:microsoft.com/office/officeart/2018/2/layout/IconVerticalSolidList"/>
    <dgm:cxn modelId="{45077AD4-EA69-476D-87E6-315EF08289E5}" type="presParOf" srcId="{EBC3D3B7-5BCB-43AE-927F-4693B64D71B1}" destId="{E20C64F9-3399-4C4E-9A0A-C4D3DE35FF2A}" srcOrd="3" destOrd="0" presId="urn:microsoft.com/office/officeart/2018/2/layout/IconVerticalSolidList"/>
    <dgm:cxn modelId="{CC0EBC5C-9B22-402D-908A-ECCA317250FF}" type="presParOf" srcId="{F26C5133-EAD9-41EC-BA19-55565A303087}" destId="{FDB1136C-2B09-43AC-B1DB-40B9B9BB1385}" srcOrd="1" destOrd="0" presId="urn:microsoft.com/office/officeart/2018/2/layout/IconVerticalSolidList"/>
    <dgm:cxn modelId="{586B0F9D-1397-46B4-8D87-E6E4EF70C69C}" type="presParOf" srcId="{F26C5133-EAD9-41EC-BA19-55565A303087}" destId="{8EDD356E-22EE-4C5E-9847-DD77F4B7A0EA}" srcOrd="2" destOrd="0" presId="urn:microsoft.com/office/officeart/2018/2/layout/IconVerticalSolidList"/>
    <dgm:cxn modelId="{82743E05-410B-4A3A-AB3E-A177A76F22EC}" type="presParOf" srcId="{8EDD356E-22EE-4C5E-9847-DD77F4B7A0EA}" destId="{70993FE9-03AF-4CAF-8179-EDB9CA92331D}" srcOrd="0" destOrd="0" presId="urn:microsoft.com/office/officeart/2018/2/layout/IconVerticalSolidList"/>
    <dgm:cxn modelId="{B60C85CB-135C-45C9-913F-1834D5DC461A}" type="presParOf" srcId="{8EDD356E-22EE-4C5E-9847-DD77F4B7A0EA}" destId="{82B63FDE-960E-4813-96FF-B7B64A9A7924}" srcOrd="1" destOrd="0" presId="urn:microsoft.com/office/officeart/2018/2/layout/IconVerticalSolidList"/>
    <dgm:cxn modelId="{D630DECE-118B-4973-8C9A-7436831BA85F}" type="presParOf" srcId="{8EDD356E-22EE-4C5E-9847-DD77F4B7A0EA}" destId="{6C9A0EA3-BD8F-4B1B-8644-BEEA4818DCC8}" srcOrd="2" destOrd="0" presId="urn:microsoft.com/office/officeart/2018/2/layout/IconVerticalSolidList"/>
    <dgm:cxn modelId="{40EA7F43-821C-48C1-BB3F-4250B426901B}" type="presParOf" srcId="{8EDD356E-22EE-4C5E-9847-DD77F4B7A0EA}" destId="{18F6F4FF-8201-4E05-840D-05904D3259E2}" srcOrd="3" destOrd="0" presId="urn:microsoft.com/office/officeart/2018/2/layout/IconVerticalSolidList"/>
    <dgm:cxn modelId="{BBE89EE6-8948-4A72-B202-B84FC0935EF7}" type="presParOf" srcId="{F26C5133-EAD9-41EC-BA19-55565A303087}" destId="{DB71F284-FE1A-4899-8934-0937E98E440E}" srcOrd="3" destOrd="0" presId="urn:microsoft.com/office/officeart/2018/2/layout/IconVerticalSolidList"/>
    <dgm:cxn modelId="{3DD4B89D-E562-4199-A517-CF7987A9DDB3}" type="presParOf" srcId="{F26C5133-EAD9-41EC-BA19-55565A303087}" destId="{33FC89EB-5E50-4449-8629-E20BA5142879}" srcOrd="4" destOrd="0" presId="urn:microsoft.com/office/officeart/2018/2/layout/IconVerticalSolidList"/>
    <dgm:cxn modelId="{25097EFA-E821-4AF1-B7A3-D5386970166F}" type="presParOf" srcId="{33FC89EB-5E50-4449-8629-E20BA5142879}" destId="{369D03F3-AA65-43F2-8102-1E824CCCC0B6}" srcOrd="0" destOrd="0" presId="urn:microsoft.com/office/officeart/2018/2/layout/IconVerticalSolidList"/>
    <dgm:cxn modelId="{B5BF513A-F1FA-43E6-929C-F53883A3ECA5}" type="presParOf" srcId="{33FC89EB-5E50-4449-8629-E20BA5142879}" destId="{6354553D-8CEE-4ADA-91B3-831BC09B7BE0}" srcOrd="1" destOrd="0" presId="urn:microsoft.com/office/officeart/2018/2/layout/IconVerticalSolidList"/>
    <dgm:cxn modelId="{475518C8-F0EC-4A26-9D70-FD620848FC9F}" type="presParOf" srcId="{33FC89EB-5E50-4449-8629-E20BA5142879}" destId="{F41ED7C4-0211-4878-9C03-11C32FC2DBB9}" srcOrd="2" destOrd="0" presId="urn:microsoft.com/office/officeart/2018/2/layout/IconVerticalSolidList"/>
    <dgm:cxn modelId="{A14EB1A5-5E8E-48A3-8F4C-78C29D561505}" type="presParOf" srcId="{33FC89EB-5E50-4449-8629-E20BA5142879}" destId="{3DC63848-1EA1-455A-94FD-0713ED6A6D73}" srcOrd="3" destOrd="0" presId="urn:microsoft.com/office/officeart/2018/2/layout/IconVerticalSolidList"/>
    <dgm:cxn modelId="{8436B1F1-07D4-4DE3-91BA-E4814CDCD4A3}" type="presParOf" srcId="{F26C5133-EAD9-41EC-BA19-55565A303087}" destId="{771F8D91-94ED-4E5E-A142-83A960C6B6DA}" srcOrd="5" destOrd="0" presId="urn:microsoft.com/office/officeart/2018/2/layout/IconVerticalSolidList"/>
    <dgm:cxn modelId="{B61BB138-E44C-422D-9BF6-7BA9882271B6}" type="presParOf" srcId="{F26C5133-EAD9-41EC-BA19-55565A303087}" destId="{2D1467FF-A234-4917-A976-8D28E2A5C093}" srcOrd="6" destOrd="0" presId="urn:microsoft.com/office/officeart/2018/2/layout/IconVerticalSolidList"/>
    <dgm:cxn modelId="{D0261621-7E34-4AC3-AFDF-BA1F774756A1}" type="presParOf" srcId="{2D1467FF-A234-4917-A976-8D28E2A5C093}" destId="{BEFC4B0D-C0C9-454A-9A4C-1A001B40831B}" srcOrd="0" destOrd="0" presId="urn:microsoft.com/office/officeart/2018/2/layout/IconVerticalSolidList"/>
    <dgm:cxn modelId="{4FC295EA-233A-43B5-AB28-3E9985BAB1E0}" type="presParOf" srcId="{2D1467FF-A234-4917-A976-8D28E2A5C093}" destId="{92FADDA3-8472-4D33-9E13-C5F8CA202E57}" srcOrd="1" destOrd="0" presId="urn:microsoft.com/office/officeart/2018/2/layout/IconVerticalSolidList"/>
    <dgm:cxn modelId="{21B7C14D-33E9-4E33-B361-D8196EAD9E05}" type="presParOf" srcId="{2D1467FF-A234-4917-A976-8D28E2A5C093}" destId="{6C767110-62EB-4E6E-863B-A389F66D5ABC}" srcOrd="2" destOrd="0" presId="urn:microsoft.com/office/officeart/2018/2/layout/IconVerticalSolidList"/>
    <dgm:cxn modelId="{DFB0D219-01E0-4ED7-833C-F1D0CC343BF8}" type="presParOf" srcId="{2D1467FF-A234-4917-A976-8D28E2A5C093}" destId="{1098EA47-4BDA-48AF-B551-3EFDC4573A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FB4CBC-633B-4FB2-B34F-C59694BAA76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28F5B-F518-42A7-8D02-3BABEF675E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Drop the ID Column and the output TARGET column and create X and Y data sets. </a:t>
          </a:r>
        </a:p>
      </dgm:t>
    </dgm:pt>
    <dgm:pt modelId="{8B6B0925-670C-4DFD-AA1C-14B35B2A7F5A}" type="parTrans" cxnId="{620CCCE3-86FD-495F-A644-1C01CA62C4CB}">
      <dgm:prSet/>
      <dgm:spPr/>
      <dgm:t>
        <a:bodyPr/>
        <a:lstStyle/>
        <a:p>
          <a:endParaRPr lang="en-US"/>
        </a:p>
      </dgm:t>
    </dgm:pt>
    <dgm:pt modelId="{F3F633B7-A230-4192-A8DA-9B3ECD48797C}" type="sibTrans" cxnId="{620CCCE3-86FD-495F-A644-1C01CA62C4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099E2C-5089-4988-A2FB-4067A0D8D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 the columns that have NULL values more than 65%, drop them</a:t>
          </a:r>
        </a:p>
      </dgm:t>
    </dgm:pt>
    <dgm:pt modelId="{D1EF9014-6C03-4D0B-9A54-A709CBC73002}" type="parTrans" cxnId="{DC22D838-DE4F-4B52-9391-97DD77A4B6EF}">
      <dgm:prSet/>
      <dgm:spPr/>
      <dgm:t>
        <a:bodyPr/>
        <a:lstStyle/>
        <a:p>
          <a:endParaRPr lang="en-US"/>
        </a:p>
      </dgm:t>
    </dgm:pt>
    <dgm:pt modelId="{E8380209-9093-4D2C-B4DA-6D726DB0036A}" type="sibTrans" cxnId="{DC22D838-DE4F-4B52-9391-97DD77A4B6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203353-18C1-4DA2-862A-C8F2C29FC3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for duplicate rows in the dataset if present then drop them by keeping the first occurrence.</a:t>
          </a:r>
        </a:p>
      </dgm:t>
    </dgm:pt>
    <dgm:pt modelId="{23B0B53D-1E1D-4EAF-8FE5-02DB07028B62}" type="parTrans" cxnId="{4900EBA9-4218-4BD2-924A-DC0E0B1D4526}">
      <dgm:prSet/>
      <dgm:spPr/>
      <dgm:t>
        <a:bodyPr/>
        <a:lstStyle/>
        <a:p>
          <a:endParaRPr lang="en-US"/>
        </a:p>
      </dgm:t>
    </dgm:pt>
    <dgm:pt modelId="{47A3FF2D-CF17-4F20-A8FD-31AE1A53438E}" type="sibTrans" cxnId="{4900EBA9-4218-4BD2-924A-DC0E0B1D45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452305-2C06-4F5A-9ADE-33559FCF3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if NULL is still present, if so replace the NULL values in the numeric features by their median and for the Categorical Data with their mode(most frequently occuring).</a:t>
          </a:r>
        </a:p>
      </dgm:t>
    </dgm:pt>
    <dgm:pt modelId="{4C82C659-CE98-456A-B9DF-8376DA25581F}" type="parTrans" cxnId="{5A136B44-293E-47CB-9CFA-FAE418222044}">
      <dgm:prSet/>
      <dgm:spPr/>
      <dgm:t>
        <a:bodyPr/>
        <a:lstStyle/>
        <a:p>
          <a:endParaRPr lang="en-US"/>
        </a:p>
      </dgm:t>
    </dgm:pt>
    <dgm:pt modelId="{A65EED1D-5741-4524-9DED-65B053A974E6}" type="sibTrans" cxnId="{5A136B44-293E-47CB-9CFA-FAE418222044}">
      <dgm:prSet/>
      <dgm:spPr/>
      <dgm:t>
        <a:bodyPr/>
        <a:lstStyle/>
        <a:p>
          <a:endParaRPr lang="en-US"/>
        </a:p>
      </dgm:t>
    </dgm:pt>
    <dgm:pt modelId="{1D1DFD5F-D2B3-4AFA-952F-F3C7955C74E4}" type="pres">
      <dgm:prSet presAssocID="{3CFB4CBC-633B-4FB2-B34F-C59694BAA768}" presName="root" presStyleCnt="0">
        <dgm:presLayoutVars>
          <dgm:dir/>
          <dgm:resizeHandles val="exact"/>
        </dgm:presLayoutVars>
      </dgm:prSet>
      <dgm:spPr/>
    </dgm:pt>
    <dgm:pt modelId="{8DA4A58F-35F5-49E8-9815-90D61FD0B24F}" type="pres">
      <dgm:prSet presAssocID="{3CFB4CBC-633B-4FB2-B34F-C59694BAA768}" presName="container" presStyleCnt="0">
        <dgm:presLayoutVars>
          <dgm:dir/>
          <dgm:resizeHandles val="exact"/>
        </dgm:presLayoutVars>
      </dgm:prSet>
      <dgm:spPr/>
    </dgm:pt>
    <dgm:pt modelId="{79654ED8-7B47-46A8-9FF2-679AC49FE6FC}" type="pres">
      <dgm:prSet presAssocID="{D5228F5B-F518-42A7-8D02-3BABEF675E67}" presName="compNode" presStyleCnt="0"/>
      <dgm:spPr/>
    </dgm:pt>
    <dgm:pt modelId="{AE18EE86-6729-41F4-9097-4EBC94FCD88A}" type="pres">
      <dgm:prSet presAssocID="{D5228F5B-F518-42A7-8D02-3BABEF675E67}" presName="iconBgRect" presStyleLbl="bgShp" presStyleIdx="0" presStyleCnt="4"/>
      <dgm:spPr/>
    </dgm:pt>
    <dgm:pt modelId="{A2803F3A-6E56-4095-878C-F1985E734B45}" type="pres">
      <dgm:prSet presAssocID="{D5228F5B-F518-42A7-8D02-3BABEF675E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40F766A-38A1-41D3-A865-8C61723DC37E}" type="pres">
      <dgm:prSet presAssocID="{D5228F5B-F518-42A7-8D02-3BABEF675E67}" presName="spaceRect" presStyleCnt="0"/>
      <dgm:spPr/>
    </dgm:pt>
    <dgm:pt modelId="{BF323CB1-6810-4D1C-B5AD-73E8CDDBEC20}" type="pres">
      <dgm:prSet presAssocID="{D5228F5B-F518-42A7-8D02-3BABEF675E67}" presName="textRect" presStyleLbl="revTx" presStyleIdx="0" presStyleCnt="4">
        <dgm:presLayoutVars>
          <dgm:chMax val="1"/>
          <dgm:chPref val="1"/>
        </dgm:presLayoutVars>
      </dgm:prSet>
      <dgm:spPr/>
    </dgm:pt>
    <dgm:pt modelId="{7E8FD8AB-C00A-421B-AC39-669FB11C9B44}" type="pres">
      <dgm:prSet presAssocID="{F3F633B7-A230-4192-A8DA-9B3ECD48797C}" presName="sibTrans" presStyleLbl="sibTrans2D1" presStyleIdx="0" presStyleCnt="0"/>
      <dgm:spPr/>
    </dgm:pt>
    <dgm:pt modelId="{B68E929C-6755-4CE8-8693-5C6CB9900ED1}" type="pres">
      <dgm:prSet presAssocID="{39099E2C-5089-4988-A2FB-4067A0D8DAD1}" presName="compNode" presStyleCnt="0"/>
      <dgm:spPr/>
    </dgm:pt>
    <dgm:pt modelId="{23310855-D80F-4C5A-B066-490565240941}" type="pres">
      <dgm:prSet presAssocID="{39099E2C-5089-4988-A2FB-4067A0D8DAD1}" presName="iconBgRect" presStyleLbl="bgShp" presStyleIdx="1" presStyleCnt="4"/>
      <dgm:spPr/>
    </dgm:pt>
    <dgm:pt modelId="{EB1ECD2B-57DA-4B91-B86D-E95C442261C6}" type="pres">
      <dgm:prSet presAssocID="{39099E2C-5089-4988-A2FB-4067A0D8DA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3834986-96E6-494F-85BB-F77A48B09A1C}" type="pres">
      <dgm:prSet presAssocID="{39099E2C-5089-4988-A2FB-4067A0D8DAD1}" presName="spaceRect" presStyleCnt="0"/>
      <dgm:spPr/>
    </dgm:pt>
    <dgm:pt modelId="{6812E57B-0D6D-4DCA-A15F-CBF46BF2AEEB}" type="pres">
      <dgm:prSet presAssocID="{39099E2C-5089-4988-A2FB-4067A0D8DAD1}" presName="textRect" presStyleLbl="revTx" presStyleIdx="1" presStyleCnt="4">
        <dgm:presLayoutVars>
          <dgm:chMax val="1"/>
          <dgm:chPref val="1"/>
        </dgm:presLayoutVars>
      </dgm:prSet>
      <dgm:spPr/>
    </dgm:pt>
    <dgm:pt modelId="{9B571029-1F0F-4A68-B4A9-2AAF6B2864CD}" type="pres">
      <dgm:prSet presAssocID="{E8380209-9093-4D2C-B4DA-6D726DB0036A}" presName="sibTrans" presStyleLbl="sibTrans2D1" presStyleIdx="0" presStyleCnt="0"/>
      <dgm:spPr/>
    </dgm:pt>
    <dgm:pt modelId="{56BF3701-8BE2-4155-9913-2301085A8778}" type="pres">
      <dgm:prSet presAssocID="{35203353-18C1-4DA2-862A-C8F2C29FC35E}" presName="compNode" presStyleCnt="0"/>
      <dgm:spPr/>
    </dgm:pt>
    <dgm:pt modelId="{10AA28F9-751C-4C7C-8C37-FA2504E22C6C}" type="pres">
      <dgm:prSet presAssocID="{35203353-18C1-4DA2-862A-C8F2C29FC35E}" presName="iconBgRect" presStyleLbl="bgShp" presStyleIdx="2" presStyleCnt="4"/>
      <dgm:spPr/>
    </dgm:pt>
    <dgm:pt modelId="{40FEFC75-638B-4A9E-90D7-C0A515D44127}" type="pres">
      <dgm:prSet presAssocID="{35203353-18C1-4DA2-862A-C8F2C29FC3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CB6AB84-7274-4458-971D-2824E525CAE6}" type="pres">
      <dgm:prSet presAssocID="{35203353-18C1-4DA2-862A-C8F2C29FC35E}" presName="spaceRect" presStyleCnt="0"/>
      <dgm:spPr/>
    </dgm:pt>
    <dgm:pt modelId="{7C8EFD31-8127-42D8-95FC-44D4992E5635}" type="pres">
      <dgm:prSet presAssocID="{35203353-18C1-4DA2-862A-C8F2C29FC35E}" presName="textRect" presStyleLbl="revTx" presStyleIdx="2" presStyleCnt="4">
        <dgm:presLayoutVars>
          <dgm:chMax val="1"/>
          <dgm:chPref val="1"/>
        </dgm:presLayoutVars>
      </dgm:prSet>
      <dgm:spPr/>
    </dgm:pt>
    <dgm:pt modelId="{E1CA8B04-8535-49F9-B301-28582E024C86}" type="pres">
      <dgm:prSet presAssocID="{47A3FF2D-CF17-4F20-A8FD-31AE1A53438E}" presName="sibTrans" presStyleLbl="sibTrans2D1" presStyleIdx="0" presStyleCnt="0"/>
      <dgm:spPr/>
    </dgm:pt>
    <dgm:pt modelId="{7ECDFD34-2680-4B46-B03B-70354B1A6F12}" type="pres">
      <dgm:prSet presAssocID="{51452305-2C06-4F5A-9ADE-33559FCF361E}" presName="compNode" presStyleCnt="0"/>
      <dgm:spPr/>
    </dgm:pt>
    <dgm:pt modelId="{2C8F421C-AA48-4745-88E5-7A025B8E290F}" type="pres">
      <dgm:prSet presAssocID="{51452305-2C06-4F5A-9ADE-33559FCF361E}" presName="iconBgRect" presStyleLbl="bgShp" presStyleIdx="3" presStyleCnt="4"/>
      <dgm:spPr/>
    </dgm:pt>
    <dgm:pt modelId="{915FC911-C49D-4CD5-9F98-5D6756380DA3}" type="pres">
      <dgm:prSet presAssocID="{51452305-2C06-4F5A-9ADE-33559FCF36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994969F-EC5F-4B58-861B-40D08CFD096B}" type="pres">
      <dgm:prSet presAssocID="{51452305-2C06-4F5A-9ADE-33559FCF361E}" presName="spaceRect" presStyleCnt="0"/>
      <dgm:spPr/>
    </dgm:pt>
    <dgm:pt modelId="{2B6CDD18-A63A-4221-ACBE-9039FDA8F559}" type="pres">
      <dgm:prSet presAssocID="{51452305-2C06-4F5A-9ADE-33559FCF36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5AB809-26A5-4D91-88C1-7ADB43EA209D}" type="presOf" srcId="{F3F633B7-A230-4192-A8DA-9B3ECD48797C}" destId="{7E8FD8AB-C00A-421B-AC39-669FB11C9B44}" srcOrd="0" destOrd="0" presId="urn:microsoft.com/office/officeart/2018/2/layout/IconCircleList"/>
    <dgm:cxn modelId="{EFEFFF19-7ABA-4C1D-BE41-507221CC9A31}" type="presOf" srcId="{35203353-18C1-4DA2-862A-C8F2C29FC35E}" destId="{7C8EFD31-8127-42D8-95FC-44D4992E5635}" srcOrd="0" destOrd="0" presId="urn:microsoft.com/office/officeart/2018/2/layout/IconCircleList"/>
    <dgm:cxn modelId="{2191DD1A-B3B3-4F03-B473-DAEC6B635B15}" type="presOf" srcId="{51452305-2C06-4F5A-9ADE-33559FCF361E}" destId="{2B6CDD18-A63A-4221-ACBE-9039FDA8F559}" srcOrd="0" destOrd="0" presId="urn:microsoft.com/office/officeart/2018/2/layout/IconCircleList"/>
    <dgm:cxn modelId="{8B56F734-C985-44D4-9C43-0A8C59D507D5}" type="presOf" srcId="{3CFB4CBC-633B-4FB2-B34F-C59694BAA768}" destId="{1D1DFD5F-D2B3-4AFA-952F-F3C7955C74E4}" srcOrd="0" destOrd="0" presId="urn:microsoft.com/office/officeart/2018/2/layout/IconCircleList"/>
    <dgm:cxn modelId="{DC22D838-DE4F-4B52-9391-97DD77A4B6EF}" srcId="{3CFB4CBC-633B-4FB2-B34F-C59694BAA768}" destId="{39099E2C-5089-4988-A2FB-4067A0D8DAD1}" srcOrd="1" destOrd="0" parTransId="{D1EF9014-6C03-4D0B-9A54-A709CBC73002}" sibTransId="{E8380209-9093-4D2C-B4DA-6D726DB0036A}"/>
    <dgm:cxn modelId="{5A136B44-293E-47CB-9CFA-FAE418222044}" srcId="{3CFB4CBC-633B-4FB2-B34F-C59694BAA768}" destId="{51452305-2C06-4F5A-9ADE-33559FCF361E}" srcOrd="3" destOrd="0" parTransId="{4C82C659-CE98-456A-B9DF-8376DA25581F}" sibTransId="{A65EED1D-5741-4524-9DED-65B053A974E6}"/>
    <dgm:cxn modelId="{2FFA8F48-8410-4E8A-8808-C511D920AE72}" type="presOf" srcId="{E8380209-9093-4D2C-B4DA-6D726DB0036A}" destId="{9B571029-1F0F-4A68-B4A9-2AAF6B2864CD}" srcOrd="0" destOrd="0" presId="urn:microsoft.com/office/officeart/2018/2/layout/IconCircleList"/>
    <dgm:cxn modelId="{E885838E-2308-46B0-B9F6-4E2AE7171A24}" type="presOf" srcId="{47A3FF2D-CF17-4F20-A8FD-31AE1A53438E}" destId="{E1CA8B04-8535-49F9-B301-28582E024C86}" srcOrd="0" destOrd="0" presId="urn:microsoft.com/office/officeart/2018/2/layout/IconCircleList"/>
    <dgm:cxn modelId="{115E409E-CE91-43D0-9645-81FFF61ED1E5}" type="presOf" srcId="{D5228F5B-F518-42A7-8D02-3BABEF675E67}" destId="{BF323CB1-6810-4D1C-B5AD-73E8CDDBEC20}" srcOrd="0" destOrd="0" presId="urn:microsoft.com/office/officeart/2018/2/layout/IconCircleList"/>
    <dgm:cxn modelId="{4900EBA9-4218-4BD2-924A-DC0E0B1D4526}" srcId="{3CFB4CBC-633B-4FB2-B34F-C59694BAA768}" destId="{35203353-18C1-4DA2-862A-C8F2C29FC35E}" srcOrd="2" destOrd="0" parTransId="{23B0B53D-1E1D-4EAF-8FE5-02DB07028B62}" sibTransId="{47A3FF2D-CF17-4F20-A8FD-31AE1A53438E}"/>
    <dgm:cxn modelId="{88BA73B9-EB90-4389-BFCE-86852FD128F2}" type="presOf" srcId="{39099E2C-5089-4988-A2FB-4067A0D8DAD1}" destId="{6812E57B-0D6D-4DCA-A15F-CBF46BF2AEEB}" srcOrd="0" destOrd="0" presId="urn:microsoft.com/office/officeart/2018/2/layout/IconCircleList"/>
    <dgm:cxn modelId="{620CCCE3-86FD-495F-A644-1C01CA62C4CB}" srcId="{3CFB4CBC-633B-4FB2-B34F-C59694BAA768}" destId="{D5228F5B-F518-42A7-8D02-3BABEF675E67}" srcOrd="0" destOrd="0" parTransId="{8B6B0925-670C-4DFD-AA1C-14B35B2A7F5A}" sibTransId="{F3F633B7-A230-4192-A8DA-9B3ECD48797C}"/>
    <dgm:cxn modelId="{A7CCBEF1-FC53-4649-A12D-1EF050A48E07}" type="presParOf" srcId="{1D1DFD5F-D2B3-4AFA-952F-F3C7955C74E4}" destId="{8DA4A58F-35F5-49E8-9815-90D61FD0B24F}" srcOrd="0" destOrd="0" presId="urn:microsoft.com/office/officeart/2018/2/layout/IconCircleList"/>
    <dgm:cxn modelId="{EB42E8C7-9B09-4431-9226-AA411E4197C0}" type="presParOf" srcId="{8DA4A58F-35F5-49E8-9815-90D61FD0B24F}" destId="{79654ED8-7B47-46A8-9FF2-679AC49FE6FC}" srcOrd="0" destOrd="0" presId="urn:microsoft.com/office/officeart/2018/2/layout/IconCircleList"/>
    <dgm:cxn modelId="{8D25F963-FBC7-4F18-8D4A-84F6493897C5}" type="presParOf" srcId="{79654ED8-7B47-46A8-9FF2-679AC49FE6FC}" destId="{AE18EE86-6729-41F4-9097-4EBC94FCD88A}" srcOrd="0" destOrd="0" presId="urn:microsoft.com/office/officeart/2018/2/layout/IconCircleList"/>
    <dgm:cxn modelId="{FCCDAC78-00A3-4040-9651-4E9D3DFDA1BD}" type="presParOf" srcId="{79654ED8-7B47-46A8-9FF2-679AC49FE6FC}" destId="{A2803F3A-6E56-4095-878C-F1985E734B45}" srcOrd="1" destOrd="0" presId="urn:microsoft.com/office/officeart/2018/2/layout/IconCircleList"/>
    <dgm:cxn modelId="{6DC3BACD-342D-41F9-BF2F-210E0B409014}" type="presParOf" srcId="{79654ED8-7B47-46A8-9FF2-679AC49FE6FC}" destId="{A40F766A-38A1-41D3-A865-8C61723DC37E}" srcOrd="2" destOrd="0" presId="urn:microsoft.com/office/officeart/2018/2/layout/IconCircleList"/>
    <dgm:cxn modelId="{1C6FF218-530C-4814-B27B-F80108477992}" type="presParOf" srcId="{79654ED8-7B47-46A8-9FF2-679AC49FE6FC}" destId="{BF323CB1-6810-4D1C-B5AD-73E8CDDBEC20}" srcOrd="3" destOrd="0" presId="urn:microsoft.com/office/officeart/2018/2/layout/IconCircleList"/>
    <dgm:cxn modelId="{747C83FE-8CA3-4FA3-8AAD-73E0D6C7A4D0}" type="presParOf" srcId="{8DA4A58F-35F5-49E8-9815-90D61FD0B24F}" destId="{7E8FD8AB-C00A-421B-AC39-669FB11C9B44}" srcOrd="1" destOrd="0" presId="urn:microsoft.com/office/officeart/2018/2/layout/IconCircleList"/>
    <dgm:cxn modelId="{F1F1BC61-2382-4AA6-891F-A7AD28C14CC4}" type="presParOf" srcId="{8DA4A58F-35F5-49E8-9815-90D61FD0B24F}" destId="{B68E929C-6755-4CE8-8693-5C6CB9900ED1}" srcOrd="2" destOrd="0" presId="urn:microsoft.com/office/officeart/2018/2/layout/IconCircleList"/>
    <dgm:cxn modelId="{E6A0E900-B017-4735-84FE-9E8ABF4DB8B6}" type="presParOf" srcId="{B68E929C-6755-4CE8-8693-5C6CB9900ED1}" destId="{23310855-D80F-4C5A-B066-490565240941}" srcOrd="0" destOrd="0" presId="urn:microsoft.com/office/officeart/2018/2/layout/IconCircleList"/>
    <dgm:cxn modelId="{98ACDE53-00D4-4D2C-AD1C-2D54CE20AED3}" type="presParOf" srcId="{B68E929C-6755-4CE8-8693-5C6CB9900ED1}" destId="{EB1ECD2B-57DA-4B91-B86D-E95C442261C6}" srcOrd="1" destOrd="0" presId="urn:microsoft.com/office/officeart/2018/2/layout/IconCircleList"/>
    <dgm:cxn modelId="{D619F264-2A8E-4292-A63B-947124F1E5F7}" type="presParOf" srcId="{B68E929C-6755-4CE8-8693-5C6CB9900ED1}" destId="{83834986-96E6-494F-85BB-F77A48B09A1C}" srcOrd="2" destOrd="0" presId="urn:microsoft.com/office/officeart/2018/2/layout/IconCircleList"/>
    <dgm:cxn modelId="{25904399-38D3-4008-B3A3-EA3202F4D66F}" type="presParOf" srcId="{B68E929C-6755-4CE8-8693-5C6CB9900ED1}" destId="{6812E57B-0D6D-4DCA-A15F-CBF46BF2AEEB}" srcOrd="3" destOrd="0" presId="urn:microsoft.com/office/officeart/2018/2/layout/IconCircleList"/>
    <dgm:cxn modelId="{AB9CA5D0-7473-4500-A37E-50C228D68267}" type="presParOf" srcId="{8DA4A58F-35F5-49E8-9815-90D61FD0B24F}" destId="{9B571029-1F0F-4A68-B4A9-2AAF6B2864CD}" srcOrd="3" destOrd="0" presId="urn:microsoft.com/office/officeart/2018/2/layout/IconCircleList"/>
    <dgm:cxn modelId="{2D607D6D-1C04-4466-A953-ABE231D8E197}" type="presParOf" srcId="{8DA4A58F-35F5-49E8-9815-90D61FD0B24F}" destId="{56BF3701-8BE2-4155-9913-2301085A8778}" srcOrd="4" destOrd="0" presId="urn:microsoft.com/office/officeart/2018/2/layout/IconCircleList"/>
    <dgm:cxn modelId="{A6D6E8D9-40A7-47E0-9D20-F5BEF87F82BB}" type="presParOf" srcId="{56BF3701-8BE2-4155-9913-2301085A8778}" destId="{10AA28F9-751C-4C7C-8C37-FA2504E22C6C}" srcOrd="0" destOrd="0" presId="urn:microsoft.com/office/officeart/2018/2/layout/IconCircleList"/>
    <dgm:cxn modelId="{24A35158-6759-4D7F-9D32-71BF55EEB1D9}" type="presParOf" srcId="{56BF3701-8BE2-4155-9913-2301085A8778}" destId="{40FEFC75-638B-4A9E-90D7-C0A515D44127}" srcOrd="1" destOrd="0" presId="urn:microsoft.com/office/officeart/2018/2/layout/IconCircleList"/>
    <dgm:cxn modelId="{6207176F-DEC4-43DA-97B0-9E7FEC5170B2}" type="presParOf" srcId="{56BF3701-8BE2-4155-9913-2301085A8778}" destId="{7CB6AB84-7274-4458-971D-2824E525CAE6}" srcOrd="2" destOrd="0" presId="urn:microsoft.com/office/officeart/2018/2/layout/IconCircleList"/>
    <dgm:cxn modelId="{7DFB0537-79B3-4BBC-A25B-F44FD05A858F}" type="presParOf" srcId="{56BF3701-8BE2-4155-9913-2301085A8778}" destId="{7C8EFD31-8127-42D8-95FC-44D4992E5635}" srcOrd="3" destOrd="0" presId="urn:microsoft.com/office/officeart/2018/2/layout/IconCircleList"/>
    <dgm:cxn modelId="{FFAC7585-73CB-463B-8020-E164D18E7668}" type="presParOf" srcId="{8DA4A58F-35F5-49E8-9815-90D61FD0B24F}" destId="{E1CA8B04-8535-49F9-B301-28582E024C86}" srcOrd="5" destOrd="0" presId="urn:microsoft.com/office/officeart/2018/2/layout/IconCircleList"/>
    <dgm:cxn modelId="{0BF7E90D-F9D9-4FBF-A72F-252F007B77EC}" type="presParOf" srcId="{8DA4A58F-35F5-49E8-9815-90D61FD0B24F}" destId="{7ECDFD34-2680-4B46-B03B-70354B1A6F12}" srcOrd="6" destOrd="0" presId="urn:microsoft.com/office/officeart/2018/2/layout/IconCircleList"/>
    <dgm:cxn modelId="{482F0956-E892-4ACB-B129-8DE40BD7F729}" type="presParOf" srcId="{7ECDFD34-2680-4B46-B03B-70354B1A6F12}" destId="{2C8F421C-AA48-4745-88E5-7A025B8E290F}" srcOrd="0" destOrd="0" presId="urn:microsoft.com/office/officeart/2018/2/layout/IconCircleList"/>
    <dgm:cxn modelId="{49747FFB-B259-469F-90AD-BECA796146F3}" type="presParOf" srcId="{7ECDFD34-2680-4B46-B03B-70354B1A6F12}" destId="{915FC911-C49D-4CD5-9F98-5D6756380DA3}" srcOrd="1" destOrd="0" presId="urn:microsoft.com/office/officeart/2018/2/layout/IconCircleList"/>
    <dgm:cxn modelId="{FAD69396-1D5D-4FC0-9330-6B53FCEBE18A}" type="presParOf" srcId="{7ECDFD34-2680-4B46-B03B-70354B1A6F12}" destId="{E994969F-EC5F-4B58-861B-40D08CFD096B}" srcOrd="2" destOrd="0" presId="urn:microsoft.com/office/officeart/2018/2/layout/IconCircleList"/>
    <dgm:cxn modelId="{46215AE4-9BC2-4F31-8F02-0AD739D640B9}" type="presParOf" srcId="{7ECDFD34-2680-4B46-B03B-70354B1A6F12}" destId="{2B6CDD18-A63A-4221-ACBE-9039FDA8F5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7FEDED-8B64-4B58-97A1-B9797C4842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E86524-BC1D-4DB8-B504-5022F02914AB}">
      <dgm:prSet/>
      <dgm:spPr/>
      <dgm:t>
        <a:bodyPr/>
        <a:lstStyle/>
        <a:p>
          <a:r>
            <a:rPr lang="en-US"/>
            <a:t>Label Encoding the Entire Dataset and in terms converting all the features into Int/float type.</a:t>
          </a:r>
        </a:p>
      </dgm:t>
    </dgm:pt>
    <dgm:pt modelId="{0C4002ED-B057-49C2-82C9-C28E253E0C3A}" type="parTrans" cxnId="{61ECC99F-677D-4BA8-9F23-AB82390B5A1A}">
      <dgm:prSet/>
      <dgm:spPr/>
      <dgm:t>
        <a:bodyPr/>
        <a:lstStyle/>
        <a:p>
          <a:endParaRPr lang="en-US"/>
        </a:p>
      </dgm:t>
    </dgm:pt>
    <dgm:pt modelId="{0671F6D4-4C0C-44DD-BD98-FFF09D93DFB7}" type="sibTrans" cxnId="{61ECC99F-677D-4BA8-9F23-AB82390B5A1A}">
      <dgm:prSet/>
      <dgm:spPr/>
      <dgm:t>
        <a:bodyPr/>
        <a:lstStyle/>
        <a:p>
          <a:endParaRPr lang="en-US"/>
        </a:p>
      </dgm:t>
    </dgm:pt>
    <dgm:pt modelId="{8DA330CA-EDF8-4E60-BBDD-962CFFA5EE61}">
      <dgm:prSet/>
      <dgm:spPr/>
      <dgm:t>
        <a:bodyPr/>
        <a:lstStyle/>
        <a:p>
          <a:r>
            <a:rPr lang="en-US"/>
            <a:t>Finding correlation of independent features with output</a:t>
          </a:r>
        </a:p>
      </dgm:t>
    </dgm:pt>
    <dgm:pt modelId="{34E3A481-BA32-493C-8384-24F3B1F6033C}" type="parTrans" cxnId="{FCD4A796-C63D-45B4-B75E-D3B24D7A1D22}">
      <dgm:prSet/>
      <dgm:spPr/>
      <dgm:t>
        <a:bodyPr/>
        <a:lstStyle/>
        <a:p>
          <a:endParaRPr lang="en-US"/>
        </a:p>
      </dgm:t>
    </dgm:pt>
    <dgm:pt modelId="{88F9BE34-8D2F-41CB-9BF8-39DBCB0941B2}" type="sibTrans" cxnId="{FCD4A796-C63D-45B4-B75E-D3B24D7A1D22}">
      <dgm:prSet/>
      <dgm:spPr/>
      <dgm:t>
        <a:bodyPr/>
        <a:lstStyle/>
        <a:p>
          <a:endParaRPr lang="en-US"/>
        </a:p>
      </dgm:t>
    </dgm:pt>
    <dgm:pt modelId="{38029B5F-BE78-4EA6-808D-DF712083B17C}">
      <dgm:prSet/>
      <dgm:spPr/>
      <dgm:t>
        <a:bodyPr/>
        <a:lstStyle/>
        <a:p>
          <a:r>
            <a:rPr lang="en-US"/>
            <a:t>Dropping those columns whose corelation with the output is less than or equal to 0.005</a:t>
          </a:r>
        </a:p>
      </dgm:t>
    </dgm:pt>
    <dgm:pt modelId="{AF9D1AAE-391E-4452-89A3-9A4DD24F97EA}" type="parTrans" cxnId="{378188C5-7410-4F41-BE0C-AB1601881DC1}">
      <dgm:prSet/>
      <dgm:spPr/>
      <dgm:t>
        <a:bodyPr/>
        <a:lstStyle/>
        <a:p>
          <a:endParaRPr lang="en-US"/>
        </a:p>
      </dgm:t>
    </dgm:pt>
    <dgm:pt modelId="{29FEE877-6344-4DDB-9F6F-FF235C0454EA}" type="sibTrans" cxnId="{378188C5-7410-4F41-BE0C-AB1601881DC1}">
      <dgm:prSet/>
      <dgm:spPr/>
      <dgm:t>
        <a:bodyPr/>
        <a:lstStyle/>
        <a:p>
          <a:endParaRPr lang="en-US"/>
        </a:p>
      </dgm:t>
    </dgm:pt>
    <dgm:pt modelId="{B4A44D6D-4AE9-4877-8F34-73F3FB44C67D}">
      <dgm:prSet/>
      <dgm:spPr/>
      <dgm:t>
        <a:bodyPr/>
        <a:lstStyle/>
        <a:p>
          <a:r>
            <a:rPr lang="en-US"/>
            <a:t>Dimensionality reduction using lasso regression and rejecting the columns as per the output</a:t>
          </a:r>
        </a:p>
      </dgm:t>
    </dgm:pt>
    <dgm:pt modelId="{CF97BF6A-501A-494D-93F0-D094596C6964}" type="parTrans" cxnId="{3C8763A3-118E-41E7-ACD5-896F93828A3B}">
      <dgm:prSet/>
      <dgm:spPr/>
      <dgm:t>
        <a:bodyPr/>
        <a:lstStyle/>
        <a:p>
          <a:endParaRPr lang="en-US"/>
        </a:p>
      </dgm:t>
    </dgm:pt>
    <dgm:pt modelId="{479CE7C7-8279-4D90-8313-17257F2DF47C}" type="sibTrans" cxnId="{3C8763A3-118E-41E7-ACD5-896F93828A3B}">
      <dgm:prSet/>
      <dgm:spPr/>
      <dgm:t>
        <a:bodyPr/>
        <a:lstStyle/>
        <a:p>
          <a:endParaRPr lang="en-US"/>
        </a:p>
      </dgm:t>
    </dgm:pt>
    <dgm:pt modelId="{3F9BBB8C-6D7F-448F-97D0-17160D5B0FFB}">
      <dgm:prSet/>
      <dgm:spPr/>
      <dgm:t>
        <a:bodyPr/>
        <a:lstStyle/>
        <a:p>
          <a:r>
            <a:rPr lang="en-US"/>
            <a:t>Identifying the outliers using boxplot and removing them using inter quartile range method by replacing them with the mean of respective features</a:t>
          </a:r>
        </a:p>
      </dgm:t>
    </dgm:pt>
    <dgm:pt modelId="{C5908E28-CEAB-43E9-A16C-D24E1D4827DD}" type="parTrans" cxnId="{E76E9C0F-F1C3-4CF0-B4F1-FBA756E1EE0C}">
      <dgm:prSet/>
      <dgm:spPr/>
      <dgm:t>
        <a:bodyPr/>
        <a:lstStyle/>
        <a:p>
          <a:endParaRPr lang="en-US"/>
        </a:p>
      </dgm:t>
    </dgm:pt>
    <dgm:pt modelId="{E3483CDD-3DDA-4903-BD01-E7E76868D3A7}" type="sibTrans" cxnId="{E76E9C0F-F1C3-4CF0-B4F1-FBA756E1EE0C}">
      <dgm:prSet/>
      <dgm:spPr/>
      <dgm:t>
        <a:bodyPr/>
        <a:lstStyle/>
        <a:p>
          <a:endParaRPr lang="en-US"/>
        </a:p>
      </dgm:t>
    </dgm:pt>
    <dgm:pt modelId="{2E990FAD-BCD1-4F59-8380-843763EC6F47}">
      <dgm:prSet/>
      <dgm:spPr/>
      <dgm:t>
        <a:bodyPr/>
        <a:lstStyle/>
        <a:p>
          <a:r>
            <a:rPr lang="en-US"/>
            <a:t>Scaling the entire dataset using standard scalar library from sklearn</a:t>
          </a:r>
        </a:p>
      </dgm:t>
    </dgm:pt>
    <dgm:pt modelId="{DF7FC259-77E8-4AA7-8541-8A4954CD95DB}" type="parTrans" cxnId="{7D5A6B84-C300-40D5-92FD-BC827C28C3E1}">
      <dgm:prSet/>
      <dgm:spPr/>
      <dgm:t>
        <a:bodyPr/>
        <a:lstStyle/>
        <a:p>
          <a:endParaRPr lang="en-US"/>
        </a:p>
      </dgm:t>
    </dgm:pt>
    <dgm:pt modelId="{146CB35D-FB9B-4C37-86BB-F7A02FF5AF8E}" type="sibTrans" cxnId="{7D5A6B84-C300-40D5-92FD-BC827C28C3E1}">
      <dgm:prSet/>
      <dgm:spPr/>
      <dgm:t>
        <a:bodyPr/>
        <a:lstStyle/>
        <a:p>
          <a:endParaRPr lang="en-US"/>
        </a:p>
      </dgm:t>
    </dgm:pt>
    <dgm:pt modelId="{10E300D3-A04B-4351-BCF9-3E70A2485A28}" type="pres">
      <dgm:prSet presAssocID="{B57FEDED-8B64-4B58-97A1-B9797C48429E}" presName="Name0" presStyleCnt="0">
        <dgm:presLayoutVars>
          <dgm:dir/>
          <dgm:resizeHandles val="exact"/>
        </dgm:presLayoutVars>
      </dgm:prSet>
      <dgm:spPr/>
    </dgm:pt>
    <dgm:pt modelId="{1A07BBBA-FB21-4733-A6D4-1F6EBE16A637}" type="pres">
      <dgm:prSet presAssocID="{C6E86524-BC1D-4DB8-B504-5022F02914AB}" presName="node" presStyleLbl="node1" presStyleIdx="0" presStyleCnt="6">
        <dgm:presLayoutVars>
          <dgm:bulletEnabled val="1"/>
        </dgm:presLayoutVars>
      </dgm:prSet>
      <dgm:spPr/>
    </dgm:pt>
    <dgm:pt modelId="{0715C7D5-64DE-46CF-A4A5-F84E8A3A6C20}" type="pres">
      <dgm:prSet presAssocID="{0671F6D4-4C0C-44DD-BD98-FFF09D93DFB7}" presName="sibTrans" presStyleLbl="sibTrans1D1" presStyleIdx="0" presStyleCnt="5"/>
      <dgm:spPr/>
    </dgm:pt>
    <dgm:pt modelId="{E0EFD8A7-A37E-475F-AF67-2519E23D90BF}" type="pres">
      <dgm:prSet presAssocID="{0671F6D4-4C0C-44DD-BD98-FFF09D93DFB7}" presName="connectorText" presStyleLbl="sibTrans1D1" presStyleIdx="0" presStyleCnt="5"/>
      <dgm:spPr/>
    </dgm:pt>
    <dgm:pt modelId="{5F4A14B9-CA2C-402F-B350-D4E13A3B5CB4}" type="pres">
      <dgm:prSet presAssocID="{8DA330CA-EDF8-4E60-BBDD-962CFFA5EE61}" presName="node" presStyleLbl="node1" presStyleIdx="1" presStyleCnt="6">
        <dgm:presLayoutVars>
          <dgm:bulletEnabled val="1"/>
        </dgm:presLayoutVars>
      </dgm:prSet>
      <dgm:spPr/>
    </dgm:pt>
    <dgm:pt modelId="{BA9AC0A3-76C9-4DD2-B4B5-1D829CAA9AF2}" type="pres">
      <dgm:prSet presAssocID="{88F9BE34-8D2F-41CB-9BF8-39DBCB0941B2}" presName="sibTrans" presStyleLbl="sibTrans1D1" presStyleIdx="1" presStyleCnt="5"/>
      <dgm:spPr/>
    </dgm:pt>
    <dgm:pt modelId="{0D196DF0-5145-4D65-AB00-A48ADF146C27}" type="pres">
      <dgm:prSet presAssocID="{88F9BE34-8D2F-41CB-9BF8-39DBCB0941B2}" presName="connectorText" presStyleLbl="sibTrans1D1" presStyleIdx="1" presStyleCnt="5"/>
      <dgm:spPr/>
    </dgm:pt>
    <dgm:pt modelId="{EA5004FD-2731-44B0-B33C-B9923AEB7021}" type="pres">
      <dgm:prSet presAssocID="{38029B5F-BE78-4EA6-808D-DF712083B17C}" presName="node" presStyleLbl="node1" presStyleIdx="2" presStyleCnt="6">
        <dgm:presLayoutVars>
          <dgm:bulletEnabled val="1"/>
        </dgm:presLayoutVars>
      </dgm:prSet>
      <dgm:spPr/>
    </dgm:pt>
    <dgm:pt modelId="{BD7CE0B1-AFAC-4A26-91F6-57097D6A54FE}" type="pres">
      <dgm:prSet presAssocID="{29FEE877-6344-4DDB-9F6F-FF235C0454EA}" presName="sibTrans" presStyleLbl="sibTrans1D1" presStyleIdx="2" presStyleCnt="5"/>
      <dgm:spPr/>
    </dgm:pt>
    <dgm:pt modelId="{89A7FDA7-D2A2-4761-9526-95B3D4554D63}" type="pres">
      <dgm:prSet presAssocID="{29FEE877-6344-4DDB-9F6F-FF235C0454EA}" presName="connectorText" presStyleLbl="sibTrans1D1" presStyleIdx="2" presStyleCnt="5"/>
      <dgm:spPr/>
    </dgm:pt>
    <dgm:pt modelId="{694C9C67-D1A0-4093-A563-13B8CA0F42ED}" type="pres">
      <dgm:prSet presAssocID="{B4A44D6D-4AE9-4877-8F34-73F3FB44C67D}" presName="node" presStyleLbl="node1" presStyleIdx="3" presStyleCnt="6">
        <dgm:presLayoutVars>
          <dgm:bulletEnabled val="1"/>
        </dgm:presLayoutVars>
      </dgm:prSet>
      <dgm:spPr/>
    </dgm:pt>
    <dgm:pt modelId="{E19F0A47-C0C1-44B7-8AE5-D912978BEDFE}" type="pres">
      <dgm:prSet presAssocID="{479CE7C7-8279-4D90-8313-17257F2DF47C}" presName="sibTrans" presStyleLbl="sibTrans1D1" presStyleIdx="3" presStyleCnt="5"/>
      <dgm:spPr/>
    </dgm:pt>
    <dgm:pt modelId="{45F460FA-E690-4692-9FCB-B237462F0D7C}" type="pres">
      <dgm:prSet presAssocID="{479CE7C7-8279-4D90-8313-17257F2DF47C}" presName="connectorText" presStyleLbl="sibTrans1D1" presStyleIdx="3" presStyleCnt="5"/>
      <dgm:spPr/>
    </dgm:pt>
    <dgm:pt modelId="{ED83B7FB-2356-424F-A67B-7DB083D8BF96}" type="pres">
      <dgm:prSet presAssocID="{3F9BBB8C-6D7F-448F-97D0-17160D5B0FFB}" presName="node" presStyleLbl="node1" presStyleIdx="4" presStyleCnt="6">
        <dgm:presLayoutVars>
          <dgm:bulletEnabled val="1"/>
        </dgm:presLayoutVars>
      </dgm:prSet>
      <dgm:spPr/>
    </dgm:pt>
    <dgm:pt modelId="{2C016AF5-0DEA-43F9-842F-93B8369F877C}" type="pres">
      <dgm:prSet presAssocID="{E3483CDD-3DDA-4903-BD01-E7E76868D3A7}" presName="sibTrans" presStyleLbl="sibTrans1D1" presStyleIdx="4" presStyleCnt="5"/>
      <dgm:spPr/>
    </dgm:pt>
    <dgm:pt modelId="{354707C2-967F-45BB-9240-40834CEF9690}" type="pres">
      <dgm:prSet presAssocID="{E3483CDD-3DDA-4903-BD01-E7E76868D3A7}" presName="connectorText" presStyleLbl="sibTrans1D1" presStyleIdx="4" presStyleCnt="5"/>
      <dgm:spPr/>
    </dgm:pt>
    <dgm:pt modelId="{B6762770-B840-42D0-994C-2E8029937B19}" type="pres">
      <dgm:prSet presAssocID="{2E990FAD-BCD1-4F59-8380-843763EC6F47}" presName="node" presStyleLbl="node1" presStyleIdx="5" presStyleCnt="6">
        <dgm:presLayoutVars>
          <dgm:bulletEnabled val="1"/>
        </dgm:presLayoutVars>
      </dgm:prSet>
      <dgm:spPr/>
    </dgm:pt>
  </dgm:ptLst>
  <dgm:cxnLst>
    <dgm:cxn modelId="{210A9304-2255-423E-BEAE-36F0EFF05B5F}" type="presOf" srcId="{8DA330CA-EDF8-4E60-BBDD-962CFFA5EE61}" destId="{5F4A14B9-CA2C-402F-B350-D4E13A3B5CB4}" srcOrd="0" destOrd="0" presId="urn:microsoft.com/office/officeart/2016/7/layout/RepeatingBendingProcessNew"/>
    <dgm:cxn modelId="{E76E9C0F-F1C3-4CF0-B4F1-FBA756E1EE0C}" srcId="{B57FEDED-8B64-4B58-97A1-B9797C48429E}" destId="{3F9BBB8C-6D7F-448F-97D0-17160D5B0FFB}" srcOrd="4" destOrd="0" parTransId="{C5908E28-CEAB-43E9-A16C-D24E1D4827DD}" sibTransId="{E3483CDD-3DDA-4903-BD01-E7E76868D3A7}"/>
    <dgm:cxn modelId="{3368B127-5EA1-42AC-8BC2-BE855CD01255}" type="presOf" srcId="{3F9BBB8C-6D7F-448F-97D0-17160D5B0FFB}" destId="{ED83B7FB-2356-424F-A67B-7DB083D8BF96}" srcOrd="0" destOrd="0" presId="urn:microsoft.com/office/officeart/2016/7/layout/RepeatingBendingProcessNew"/>
    <dgm:cxn modelId="{60813D35-41EA-4824-8CB4-E8B8CF2512B4}" type="presOf" srcId="{29FEE877-6344-4DDB-9F6F-FF235C0454EA}" destId="{BD7CE0B1-AFAC-4A26-91F6-57097D6A54FE}" srcOrd="0" destOrd="0" presId="urn:microsoft.com/office/officeart/2016/7/layout/RepeatingBendingProcessNew"/>
    <dgm:cxn modelId="{D86CDA3D-6E69-4D6A-BF0C-D181DD977F9A}" type="presOf" srcId="{479CE7C7-8279-4D90-8313-17257F2DF47C}" destId="{45F460FA-E690-4692-9FCB-B237462F0D7C}" srcOrd="1" destOrd="0" presId="urn:microsoft.com/office/officeart/2016/7/layout/RepeatingBendingProcessNew"/>
    <dgm:cxn modelId="{C321AA42-63E8-47D9-99AD-D3D26EA5D6CF}" type="presOf" srcId="{E3483CDD-3DDA-4903-BD01-E7E76868D3A7}" destId="{2C016AF5-0DEA-43F9-842F-93B8369F877C}" srcOrd="0" destOrd="0" presId="urn:microsoft.com/office/officeart/2016/7/layout/RepeatingBendingProcessNew"/>
    <dgm:cxn modelId="{35602656-FB25-410C-8471-26D89E4291D9}" type="presOf" srcId="{479CE7C7-8279-4D90-8313-17257F2DF47C}" destId="{E19F0A47-C0C1-44B7-8AE5-D912978BEDFE}" srcOrd="0" destOrd="0" presId="urn:microsoft.com/office/officeart/2016/7/layout/RepeatingBendingProcessNew"/>
    <dgm:cxn modelId="{5227547D-2AD6-4459-A3E9-E9528BCEB830}" type="presOf" srcId="{88F9BE34-8D2F-41CB-9BF8-39DBCB0941B2}" destId="{BA9AC0A3-76C9-4DD2-B4B5-1D829CAA9AF2}" srcOrd="0" destOrd="0" presId="urn:microsoft.com/office/officeart/2016/7/layout/RepeatingBendingProcessNew"/>
    <dgm:cxn modelId="{7D5A6B84-C300-40D5-92FD-BC827C28C3E1}" srcId="{B57FEDED-8B64-4B58-97A1-B9797C48429E}" destId="{2E990FAD-BCD1-4F59-8380-843763EC6F47}" srcOrd="5" destOrd="0" parTransId="{DF7FC259-77E8-4AA7-8541-8A4954CD95DB}" sibTransId="{146CB35D-FB9B-4C37-86BB-F7A02FF5AF8E}"/>
    <dgm:cxn modelId="{AE61A68A-1FDD-4806-B28E-C233CD46E23C}" type="presOf" srcId="{0671F6D4-4C0C-44DD-BD98-FFF09D93DFB7}" destId="{E0EFD8A7-A37E-475F-AF67-2519E23D90BF}" srcOrd="1" destOrd="0" presId="urn:microsoft.com/office/officeart/2016/7/layout/RepeatingBendingProcessNew"/>
    <dgm:cxn modelId="{FCD4A796-C63D-45B4-B75E-D3B24D7A1D22}" srcId="{B57FEDED-8B64-4B58-97A1-B9797C48429E}" destId="{8DA330CA-EDF8-4E60-BBDD-962CFFA5EE61}" srcOrd="1" destOrd="0" parTransId="{34E3A481-BA32-493C-8384-24F3B1F6033C}" sibTransId="{88F9BE34-8D2F-41CB-9BF8-39DBCB0941B2}"/>
    <dgm:cxn modelId="{052BE996-806F-4F78-A24F-A9EB537E3DC9}" type="presOf" srcId="{E3483CDD-3DDA-4903-BD01-E7E76868D3A7}" destId="{354707C2-967F-45BB-9240-40834CEF9690}" srcOrd="1" destOrd="0" presId="urn:microsoft.com/office/officeart/2016/7/layout/RepeatingBendingProcessNew"/>
    <dgm:cxn modelId="{61ECC99F-677D-4BA8-9F23-AB82390B5A1A}" srcId="{B57FEDED-8B64-4B58-97A1-B9797C48429E}" destId="{C6E86524-BC1D-4DB8-B504-5022F02914AB}" srcOrd="0" destOrd="0" parTransId="{0C4002ED-B057-49C2-82C9-C28E253E0C3A}" sibTransId="{0671F6D4-4C0C-44DD-BD98-FFF09D93DFB7}"/>
    <dgm:cxn modelId="{3C8763A3-118E-41E7-ACD5-896F93828A3B}" srcId="{B57FEDED-8B64-4B58-97A1-B9797C48429E}" destId="{B4A44D6D-4AE9-4877-8F34-73F3FB44C67D}" srcOrd="3" destOrd="0" parTransId="{CF97BF6A-501A-494D-93F0-D094596C6964}" sibTransId="{479CE7C7-8279-4D90-8313-17257F2DF47C}"/>
    <dgm:cxn modelId="{4F0058AA-2DC5-4057-B327-79003BD22E87}" type="presOf" srcId="{B4A44D6D-4AE9-4877-8F34-73F3FB44C67D}" destId="{694C9C67-D1A0-4093-A563-13B8CA0F42ED}" srcOrd="0" destOrd="0" presId="urn:microsoft.com/office/officeart/2016/7/layout/RepeatingBendingProcessNew"/>
    <dgm:cxn modelId="{D705CAAA-0FA1-43F1-937D-E3C8A2D08430}" type="presOf" srcId="{29FEE877-6344-4DDB-9F6F-FF235C0454EA}" destId="{89A7FDA7-D2A2-4761-9526-95B3D4554D63}" srcOrd="1" destOrd="0" presId="urn:microsoft.com/office/officeart/2016/7/layout/RepeatingBendingProcessNew"/>
    <dgm:cxn modelId="{8E23E7BF-CF54-4C89-9734-F07317BADBD7}" type="presOf" srcId="{B57FEDED-8B64-4B58-97A1-B9797C48429E}" destId="{10E300D3-A04B-4351-BCF9-3E70A2485A28}" srcOrd="0" destOrd="0" presId="urn:microsoft.com/office/officeart/2016/7/layout/RepeatingBendingProcessNew"/>
    <dgm:cxn modelId="{378188C5-7410-4F41-BE0C-AB1601881DC1}" srcId="{B57FEDED-8B64-4B58-97A1-B9797C48429E}" destId="{38029B5F-BE78-4EA6-808D-DF712083B17C}" srcOrd="2" destOrd="0" parTransId="{AF9D1AAE-391E-4452-89A3-9A4DD24F97EA}" sibTransId="{29FEE877-6344-4DDB-9F6F-FF235C0454EA}"/>
    <dgm:cxn modelId="{CBE5BBC6-DBFE-424D-9500-32F0492B1D84}" type="presOf" srcId="{2E990FAD-BCD1-4F59-8380-843763EC6F47}" destId="{B6762770-B840-42D0-994C-2E8029937B19}" srcOrd="0" destOrd="0" presId="urn:microsoft.com/office/officeart/2016/7/layout/RepeatingBendingProcessNew"/>
    <dgm:cxn modelId="{5EA3CEC6-EE6C-465E-B375-9493840BE933}" type="presOf" srcId="{88F9BE34-8D2F-41CB-9BF8-39DBCB0941B2}" destId="{0D196DF0-5145-4D65-AB00-A48ADF146C27}" srcOrd="1" destOrd="0" presId="urn:microsoft.com/office/officeart/2016/7/layout/RepeatingBendingProcessNew"/>
    <dgm:cxn modelId="{548EFAD6-EC01-414B-BA3C-D148B3CEE157}" type="presOf" srcId="{C6E86524-BC1D-4DB8-B504-5022F02914AB}" destId="{1A07BBBA-FB21-4733-A6D4-1F6EBE16A637}" srcOrd="0" destOrd="0" presId="urn:microsoft.com/office/officeart/2016/7/layout/RepeatingBendingProcessNew"/>
    <dgm:cxn modelId="{DFA087DB-F9E7-4F65-8ECE-07DEADD52F30}" type="presOf" srcId="{0671F6D4-4C0C-44DD-BD98-FFF09D93DFB7}" destId="{0715C7D5-64DE-46CF-A4A5-F84E8A3A6C20}" srcOrd="0" destOrd="0" presId="urn:microsoft.com/office/officeart/2016/7/layout/RepeatingBendingProcessNew"/>
    <dgm:cxn modelId="{3951B5FE-29C4-47D2-9D83-25E983F4B99F}" type="presOf" srcId="{38029B5F-BE78-4EA6-808D-DF712083B17C}" destId="{EA5004FD-2731-44B0-B33C-B9923AEB7021}" srcOrd="0" destOrd="0" presId="urn:microsoft.com/office/officeart/2016/7/layout/RepeatingBendingProcessNew"/>
    <dgm:cxn modelId="{8B4E7B9D-89DC-41C8-8705-C1D7A42DF4D2}" type="presParOf" srcId="{10E300D3-A04B-4351-BCF9-3E70A2485A28}" destId="{1A07BBBA-FB21-4733-A6D4-1F6EBE16A637}" srcOrd="0" destOrd="0" presId="urn:microsoft.com/office/officeart/2016/7/layout/RepeatingBendingProcessNew"/>
    <dgm:cxn modelId="{F5BEF81A-5F38-46F0-87A0-422E5EE0AB36}" type="presParOf" srcId="{10E300D3-A04B-4351-BCF9-3E70A2485A28}" destId="{0715C7D5-64DE-46CF-A4A5-F84E8A3A6C20}" srcOrd="1" destOrd="0" presId="urn:microsoft.com/office/officeart/2016/7/layout/RepeatingBendingProcessNew"/>
    <dgm:cxn modelId="{39B62A50-EB21-4EFC-ACA0-E75708B36303}" type="presParOf" srcId="{0715C7D5-64DE-46CF-A4A5-F84E8A3A6C20}" destId="{E0EFD8A7-A37E-475F-AF67-2519E23D90BF}" srcOrd="0" destOrd="0" presId="urn:microsoft.com/office/officeart/2016/7/layout/RepeatingBendingProcessNew"/>
    <dgm:cxn modelId="{BA973CB6-A7E7-4FA8-A446-2F8A47829C85}" type="presParOf" srcId="{10E300D3-A04B-4351-BCF9-3E70A2485A28}" destId="{5F4A14B9-CA2C-402F-B350-D4E13A3B5CB4}" srcOrd="2" destOrd="0" presId="urn:microsoft.com/office/officeart/2016/7/layout/RepeatingBendingProcessNew"/>
    <dgm:cxn modelId="{0A97A2DB-23D0-41C2-8021-4C2E6184ED37}" type="presParOf" srcId="{10E300D3-A04B-4351-BCF9-3E70A2485A28}" destId="{BA9AC0A3-76C9-4DD2-B4B5-1D829CAA9AF2}" srcOrd="3" destOrd="0" presId="urn:microsoft.com/office/officeart/2016/7/layout/RepeatingBendingProcessNew"/>
    <dgm:cxn modelId="{7B96DEA8-20EA-415E-859C-5881E332178A}" type="presParOf" srcId="{BA9AC0A3-76C9-4DD2-B4B5-1D829CAA9AF2}" destId="{0D196DF0-5145-4D65-AB00-A48ADF146C27}" srcOrd="0" destOrd="0" presId="urn:microsoft.com/office/officeart/2016/7/layout/RepeatingBendingProcessNew"/>
    <dgm:cxn modelId="{686CF833-242E-427F-BC75-949337DC3857}" type="presParOf" srcId="{10E300D3-A04B-4351-BCF9-3E70A2485A28}" destId="{EA5004FD-2731-44B0-B33C-B9923AEB7021}" srcOrd="4" destOrd="0" presId="urn:microsoft.com/office/officeart/2016/7/layout/RepeatingBendingProcessNew"/>
    <dgm:cxn modelId="{13E64719-D523-49ED-894D-D890A069449E}" type="presParOf" srcId="{10E300D3-A04B-4351-BCF9-3E70A2485A28}" destId="{BD7CE0B1-AFAC-4A26-91F6-57097D6A54FE}" srcOrd="5" destOrd="0" presId="urn:microsoft.com/office/officeart/2016/7/layout/RepeatingBendingProcessNew"/>
    <dgm:cxn modelId="{D6173525-DEBF-4000-BFC2-EEC2E2A6FF68}" type="presParOf" srcId="{BD7CE0B1-AFAC-4A26-91F6-57097D6A54FE}" destId="{89A7FDA7-D2A2-4761-9526-95B3D4554D63}" srcOrd="0" destOrd="0" presId="urn:microsoft.com/office/officeart/2016/7/layout/RepeatingBendingProcessNew"/>
    <dgm:cxn modelId="{DBCF1B6E-E9A0-4E05-8B5D-6579AF1DAA67}" type="presParOf" srcId="{10E300D3-A04B-4351-BCF9-3E70A2485A28}" destId="{694C9C67-D1A0-4093-A563-13B8CA0F42ED}" srcOrd="6" destOrd="0" presId="urn:microsoft.com/office/officeart/2016/7/layout/RepeatingBendingProcessNew"/>
    <dgm:cxn modelId="{F6F7506D-FD2D-4019-B06B-00577D64F507}" type="presParOf" srcId="{10E300D3-A04B-4351-BCF9-3E70A2485A28}" destId="{E19F0A47-C0C1-44B7-8AE5-D912978BEDFE}" srcOrd="7" destOrd="0" presId="urn:microsoft.com/office/officeart/2016/7/layout/RepeatingBendingProcessNew"/>
    <dgm:cxn modelId="{AED93252-6D7F-43EC-BB2B-5660F20E7EC7}" type="presParOf" srcId="{E19F0A47-C0C1-44B7-8AE5-D912978BEDFE}" destId="{45F460FA-E690-4692-9FCB-B237462F0D7C}" srcOrd="0" destOrd="0" presId="urn:microsoft.com/office/officeart/2016/7/layout/RepeatingBendingProcessNew"/>
    <dgm:cxn modelId="{BA66FF38-8195-4F76-B17F-898AB82B130F}" type="presParOf" srcId="{10E300D3-A04B-4351-BCF9-3E70A2485A28}" destId="{ED83B7FB-2356-424F-A67B-7DB083D8BF96}" srcOrd="8" destOrd="0" presId="urn:microsoft.com/office/officeart/2016/7/layout/RepeatingBendingProcessNew"/>
    <dgm:cxn modelId="{96BCD1D6-47CD-4B3D-BA82-92CB03EE08FF}" type="presParOf" srcId="{10E300D3-A04B-4351-BCF9-3E70A2485A28}" destId="{2C016AF5-0DEA-43F9-842F-93B8369F877C}" srcOrd="9" destOrd="0" presId="urn:microsoft.com/office/officeart/2016/7/layout/RepeatingBendingProcessNew"/>
    <dgm:cxn modelId="{3A2A9CD3-3D33-44E5-901A-B79968B9C7E1}" type="presParOf" srcId="{2C016AF5-0DEA-43F9-842F-93B8369F877C}" destId="{354707C2-967F-45BB-9240-40834CEF9690}" srcOrd="0" destOrd="0" presId="urn:microsoft.com/office/officeart/2016/7/layout/RepeatingBendingProcessNew"/>
    <dgm:cxn modelId="{3EDB2FD5-A1ED-4432-B147-FD608A4B1B61}" type="presParOf" srcId="{10E300D3-A04B-4351-BCF9-3E70A2485A28}" destId="{B6762770-B840-42D0-994C-2E8029937B1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157587-1C22-4C99-B743-FA47800287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1C1860-CEC8-45B3-9F88-BB1C0C53C9DC}">
      <dgm:prSet/>
      <dgm:spPr/>
      <dgm:t>
        <a:bodyPr/>
        <a:lstStyle/>
        <a:p>
          <a:pPr rtl="0"/>
          <a:r>
            <a:rPr lang="en-US" dirty="0">
              <a:latin typeface="Sitka Heading"/>
            </a:rPr>
            <a:t>We</a:t>
          </a:r>
          <a:r>
            <a:rPr lang="en-US" dirty="0"/>
            <a:t> have used Logistic Regression on the training dataset and have </a:t>
          </a:r>
          <a:r>
            <a:rPr lang="en-US" dirty="0">
              <a:latin typeface="Sitka Heading"/>
            </a:rPr>
            <a:t>used F1</a:t>
          </a:r>
          <a:r>
            <a:rPr lang="en-US" dirty="0"/>
            <a:t> score and ROC AUC score as a performance metrics.</a:t>
          </a:r>
          <a:r>
            <a:rPr lang="en-US" dirty="0">
              <a:latin typeface="Sitka Heading"/>
            </a:rPr>
            <a:t> Wehave</a:t>
          </a:r>
          <a:r>
            <a:rPr lang="en-US" dirty="0"/>
            <a:t> used Logistic Regression on the training dataset and the F1 score and </a:t>
          </a:r>
          <a:r>
            <a:rPr lang="en-US" dirty="0">
              <a:latin typeface="Sitka Heading"/>
            </a:rPr>
            <a:t>the </a:t>
          </a:r>
          <a:r>
            <a:rPr lang="en-US" dirty="0"/>
            <a:t>ROC AUC score</a:t>
          </a:r>
          <a:r>
            <a:rPr lang="en-US" dirty="0">
              <a:latin typeface="Sitka Heading"/>
            </a:rPr>
            <a:t>.W</a:t>
          </a:r>
          <a:r>
            <a:rPr lang="en-US" dirty="0"/>
            <a:t> have used Logistic Regression on the training dataset and the F1 score and ROC AUC score as </a:t>
          </a:r>
          <a:r>
            <a:rPr lang="en-US" dirty="0">
              <a:latin typeface="Sitka Heading"/>
            </a:rPr>
            <a:t> </a:t>
          </a:r>
          <a:endParaRPr lang="en-US" dirty="0"/>
        </a:p>
      </dgm:t>
    </dgm:pt>
    <dgm:pt modelId="{01FD5127-0891-43C0-8C24-5721BA0B25AA}" type="parTrans" cxnId="{278F47B4-76CB-4A7A-B7EF-35AF1F4C772F}">
      <dgm:prSet/>
      <dgm:spPr/>
      <dgm:t>
        <a:bodyPr/>
        <a:lstStyle/>
        <a:p>
          <a:endParaRPr lang="en-US"/>
        </a:p>
      </dgm:t>
    </dgm:pt>
    <dgm:pt modelId="{9DB57AC3-45F0-4968-902E-6EF1A91A813C}" type="sibTrans" cxnId="{278F47B4-76CB-4A7A-B7EF-35AF1F4C772F}">
      <dgm:prSet/>
      <dgm:spPr/>
      <dgm:t>
        <a:bodyPr/>
        <a:lstStyle/>
        <a:p>
          <a:endParaRPr lang="en-US"/>
        </a:p>
      </dgm:t>
    </dgm:pt>
    <dgm:pt modelId="{3C38CFCB-E423-48D5-A096-71039437B511}">
      <dgm:prSet/>
      <dgm:spPr/>
      <dgm:t>
        <a:bodyPr/>
        <a:lstStyle/>
        <a:p>
          <a:r>
            <a:rPr lang="en-US" dirty="0"/>
            <a:t>Accuracy obtained is 91.92 %</a:t>
          </a:r>
        </a:p>
      </dgm:t>
    </dgm:pt>
    <dgm:pt modelId="{72C4E70F-54C6-4296-8A7F-C72DD3050ECC}" type="parTrans" cxnId="{149A73EF-B584-4960-842A-C519EBAB66B7}">
      <dgm:prSet/>
      <dgm:spPr/>
      <dgm:t>
        <a:bodyPr/>
        <a:lstStyle/>
        <a:p>
          <a:endParaRPr lang="en-US"/>
        </a:p>
      </dgm:t>
    </dgm:pt>
    <dgm:pt modelId="{EA1FED83-A7BC-48C0-AAF4-7DBF559C90D9}" type="sibTrans" cxnId="{149A73EF-B584-4960-842A-C519EBAB66B7}">
      <dgm:prSet/>
      <dgm:spPr/>
      <dgm:t>
        <a:bodyPr/>
        <a:lstStyle/>
        <a:p>
          <a:endParaRPr lang="en-US"/>
        </a:p>
      </dgm:t>
    </dgm:pt>
    <dgm:pt modelId="{D9BEA49C-677A-4BA9-9FF4-5C3ED0FCE2FF}">
      <dgm:prSet/>
      <dgm:spPr/>
      <dgm:t>
        <a:bodyPr/>
        <a:lstStyle/>
        <a:p>
          <a:r>
            <a:rPr lang="en-US" dirty="0"/>
            <a:t>F1 score = 91.92 %</a:t>
          </a:r>
        </a:p>
      </dgm:t>
    </dgm:pt>
    <dgm:pt modelId="{FF207171-22F3-4C96-8A34-85BB2D66FBD6}" type="parTrans" cxnId="{EE933B6F-76BB-4A5E-93FE-FB2000C6F7D6}">
      <dgm:prSet/>
      <dgm:spPr/>
      <dgm:t>
        <a:bodyPr/>
        <a:lstStyle/>
        <a:p>
          <a:endParaRPr lang="en-US"/>
        </a:p>
      </dgm:t>
    </dgm:pt>
    <dgm:pt modelId="{CC4E5206-8797-4430-A4E0-F4DE885CC494}" type="sibTrans" cxnId="{EE933B6F-76BB-4A5E-93FE-FB2000C6F7D6}">
      <dgm:prSet/>
      <dgm:spPr/>
      <dgm:t>
        <a:bodyPr/>
        <a:lstStyle/>
        <a:p>
          <a:endParaRPr lang="en-US"/>
        </a:p>
      </dgm:t>
    </dgm:pt>
    <dgm:pt modelId="{7BCC307D-DBDB-4714-8372-6F151C26209F}">
      <dgm:prSet/>
      <dgm:spPr/>
      <dgm:t>
        <a:bodyPr/>
        <a:lstStyle/>
        <a:p>
          <a:r>
            <a:rPr lang="en-US" dirty="0"/>
            <a:t>ROC AUC score = 50 %</a:t>
          </a:r>
        </a:p>
      </dgm:t>
    </dgm:pt>
    <dgm:pt modelId="{CFCDB30D-6A66-4DB3-BAA3-F1AC553944B3}" type="parTrans" cxnId="{14F0B753-96AD-4D2F-AB9A-CBDDE758CD93}">
      <dgm:prSet/>
      <dgm:spPr/>
      <dgm:t>
        <a:bodyPr/>
        <a:lstStyle/>
        <a:p>
          <a:endParaRPr lang="en-US"/>
        </a:p>
      </dgm:t>
    </dgm:pt>
    <dgm:pt modelId="{9489F430-6A96-4777-914B-1550185F7516}" type="sibTrans" cxnId="{14F0B753-96AD-4D2F-AB9A-CBDDE758CD93}">
      <dgm:prSet/>
      <dgm:spPr/>
      <dgm:t>
        <a:bodyPr/>
        <a:lstStyle/>
        <a:p>
          <a:endParaRPr lang="en-US"/>
        </a:p>
      </dgm:t>
    </dgm:pt>
    <dgm:pt modelId="{FD0154D9-332C-4F57-B286-E5CC2703FD40}" type="pres">
      <dgm:prSet presAssocID="{74157587-1C22-4C99-B743-FA4780028780}" presName="vert0" presStyleCnt="0">
        <dgm:presLayoutVars>
          <dgm:dir/>
          <dgm:animOne val="branch"/>
          <dgm:animLvl val="lvl"/>
        </dgm:presLayoutVars>
      </dgm:prSet>
      <dgm:spPr/>
    </dgm:pt>
    <dgm:pt modelId="{520ADBA3-3F7A-46E5-B421-F5E5B80F043A}" type="pres">
      <dgm:prSet presAssocID="{A11C1860-CEC8-45B3-9F88-BB1C0C53C9DC}" presName="thickLine" presStyleLbl="alignNode1" presStyleIdx="0" presStyleCnt="4"/>
      <dgm:spPr/>
    </dgm:pt>
    <dgm:pt modelId="{CF5155CE-C8A9-42E4-85EB-4CF8AEB4696B}" type="pres">
      <dgm:prSet presAssocID="{A11C1860-CEC8-45B3-9F88-BB1C0C53C9DC}" presName="horz1" presStyleCnt="0"/>
      <dgm:spPr/>
    </dgm:pt>
    <dgm:pt modelId="{A7485B68-273E-408A-988A-39DA5541C1E4}" type="pres">
      <dgm:prSet presAssocID="{A11C1860-CEC8-45B3-9F88-BB1C0C53C9DC}" presName="tx1" presStyleLbl="revTx" presStyleIdx="0" presStyleCnt="4"/>
      <dgm:spPr/>
    </dgm:pt>
    <dgm:pt modelId="{2DBE5DF6-1B87-4CA1-9B4E-DBBECBF946FC}" type="pres">
      <dgm:prSet presAssocID="{A11C1860-CEC8-45B3-9F88-BB1C0C53C9DC}" presName="vert1" presStyleCnt="0"/>
      <dgm:spPr/>
    </dgm:pt>
    <dgm:pt modelId="{033EBEFF-C8D4-4F7E-9EB6-8D7246F667F4}" type="pres">
      <dgm:prSet presAssocID="{3C38CFCB-E423-48D5-A096-71039437B511}" presName="thickLine" presStyleLbl="alignNode1" presStyleIdx="1" presStyleCnt="4"/>
      <dgm:spPr/>
    </dgm:pt>
    <dgm:pt modelId="{BF8249F3-ADF3-4BED-B794-32E191BBBC69}" type="pres">
      <dgm:prSet presAssocID="{3C38CFCB-E423-48D5-A096-71039437B511}" presName="horz1" presStyleCnt="0"/>
      <dgm:spPr/>
    </dgm:pt>
    <dgm:pt modelId="{9C16B648-AEC2-498E-9DAD-5283A99071FE}" type="pres">
      <dgm:prSet presAssocID="{3C38CFCB-E423-48D5-A096-71039437B511}" presName="tx1" presStyleLbl="revTx" presStyleIdx="1" presStyleCnt="4"/>
      <dgm:spPr/>
    </dgm:pt>
    <dgm:pt modelId="{4426B9A8-A77A-4764-9342-03B8239995B9}" type="pres">
      <dgm:prSet presAssocID="{3C38CFCB-E423-48D5-A096-71039437B511}" presName="vert1" presStyleCnt="0"/>
      <dgm:spPr/>
    </dgm:pt>
    <dgm:pt modelId="{6972645F-9E98-4654-8402-E14BE5C246DD}" type="pres">
      <dgm:prSet presAssocID="{D9BEA49C-677A-4BA9-9FF4-5C3ED0FCE2FF}" presName="thickLine" presStyleLbl="alignNode1" presStyleIdx="2" presStyleCnt="4"/>
      <dgm:spPr/>
    </dgm:pt>
    <dgm:pt modelId="{1766BE6B-403C-4B95-95F4-EF9B12BF7513}" type="pres">
      <dgm:prSet presAssocID="{D9BEA49C-677A-4BA9-9FF4-5C3ED0FCE2FF}" presName="horz1" presStyleCnt="0"/>
      <dgm:spPr/>
    </dgm:pt>
    <dgm:pt modelId="{D6A77131-D741-405E-A887-F277DF3FE276}" type="pres">
      <dgm:prSet presAssocID="{D9BEA49C-677A-4BA9-9FF4-5C3ED0FCE2FF}" presName="tx1" presStyleLbl="revTx" presStyleIdx="2" presStyleCnt="4"/>
      <dgm:spPr/>
    </dgm:pt>
    <dgm:pt modelId="{D2BE3574-1029-46C7-B0C3-E3B5188E9372}" type="pres">
      <dgm:prSet presAssocID="{D9BEA49C-677A-4BA9-9FF4-5C3ED0FCE2FF}" presName="vert1" presStyleCnt="0"/>
      <dgm:spPr/>
    </dgm:pt>
    <dgm:pt modelId="{0F26CEF0-87F2-447E-A5D4-D0DE67FE33EC}" type="pres">
      <dgm:prSet presAssocID="{7BCC307D-DBDB-4714-8372-6F151C26209F}" presName="thickLine" presStyleLbl="alignNode1" presStyleIdx="3" presStyleCnt="4"/>
      <dgm:spPr/>
    </dgm:pt>
    <dgm:pt modelId="{60A311DE-347B-4320-84D8-A5EE752E5F80}" type="pres">
      <dgm:prSet presAssocID="{7BCC307D-DBDB-4714-8372-6F151C26209F}" presName="horz1" presStyleCnt="0"/>
      <dgm:spPr/>
    </dgm:pt>
    <dgm:pt modelId="{B8AC1C4D-EAAF-4193-A47C-5857CA4D2CE1}" type="pres">
      <dgm:prSet presAssocID="{7BCC307D-DBDB-4714-8372-6F151C26209F}" presName="tx1" presStyleLbl="revTx" presStyleIdx="3" presStyleCnt="4"/>
      <dgm:spPr/>
    </dgm:pt>
    <dgm:pt modelId="{1A92C8C8-6C1A-4E56-8771-F8F7C7EFDB1A}" type="pres">
      <dgm:prSet presAssocID="{7BCC307D-DBDB-4714-8372-6F151C26209F}" presName="vert1" presStyleCnt="0"/>
      <dgm:spPr/>
    </dgm:pt>
  </dgm:ptLst>
  <dgm:cxnLst>
    <dgm:cxn modelId="{3EB4141B-8DF6-4C7D-8EF0-A0D53DCDF51A}" type="presOf" srcId="{D9BEA49C-677A-4BA9-9FF4-5C3ED0FCE2FF}" destId="{D6A77131-D741-405E-A887-F277DF3FE276}" srcOrd="0" destOrd="0" presId="urn:microsoft.com/office/officeart/2008/layout/LinedList"/>
    <dgm:cxn modelId="{EE933B6F-76BB-4A5E-93FE-FB2000C6F7D6}" srcId="{74157587-1C22-4C99-B743-FA4780028780}" destId="{D9BEA49C-677A-4BA9-9FF4-5C3ED0FCE2FF}" srcOrd="2" destOrd="0" parTransId="{FF207171-22F3-4C96-8A34-85BB2D66FBD6}" sibTransId="{CC4E5206-8797-4430-A4E0-F4DE885CC494}"/>
    <dgm:cxn modelId="{14F0B753-96AD-4D2F-AB9A-CBDDE758CD93}" srcId="{74157587-1C22-4C99-B743-FA4780028780}" destId="{7BCC307D-DBDB-4714-8372-6F151C26209F}" srcOrd="3" destOrd="0" parTransId="{CFCDB30D-6A66-4DB3-BAA3-F1AC553944B3}" sibTransId="{9489F430-6A96-4777-914B-1550185F7516}"/>
    <dgm:cxn modelId="{D5746258-50F9-4D6C-BC25-FA0F428F29C4}" type="presOf" srcId="{A11C1860-CEC8-45B3-9F88-BB1C0C53C9DC}" destId="{A7485B68-273E-408A-988A-39DA5541C1E4}" srcOrd="0" destOrd="0" presId="urn:microsoft.com/office/officeart/2008/layout/LinedList"/>
    <dgm:cxn modelId="{2170309A-5463-4237-9180-6FE038891EF7}" type="presOf" srcId="{7BCC307D-DBDB-4714-8372-6F151C26209F}" destId="{B8AC1C4D-EAAF-4193-A47C-5857CA4D2CE1}" srcOrd="0" destOrd="0" presId="urn:microsoft.com/office/officeart/2008/layout/LinedList"/>
    <dgm:cxn modelId="{278F47B4-76CB-4A7A-B7EF-35AF1F4C772F}" srcId="{74157587-1C22-4C99-B743-FA4780028780}" destId="{A11C1860-CEC8-45B3-9F88-BB1C0C53C9DC}" srcOrd="0" destOrd="0" parTransId="{01FD5127-0891-43C0-8C24-5721BA0B25AA}" sibTransId="{9DB57AC3-45F0-4968-902E-6EF1A91A813C}"/>
    <dgm:cxn modelId="{1917DDBF-E703-438D-9E91-672B629716ED}" type="presOf" srcId="{3C38CFCB-E423-48D5-A096-71039437B511}" destId="{9C16B648-AEC2-498E-9DAD-5283A99071FE}" srcOrd="0" destOrd="0" presId="urn:microsoft.com/office/officeart/2008/layout/LinedList"/>
    <dgm:cxn modelId="{D0FE4CEE-B9FA-42BB-B995-C9CCBA929599}" type="presOf" srcId="{74157587-1C22-4C99-B743-FA4780028780}" destId="{FD0154D9-332C-4F57-B286-E5CC2703FD40}" srcOrd="0" destOrd="0" presId="urn:microsoft.com/office/officeart/2008/layout/LinedList"/>
    <dgm:cxn modelId="{149A73EF-B584-4960-842A-C519EBAB66B7}" srcId="{74157587-1C22-4C99-B743-FA4780028780}" destId="{3C38CFCB-E423-48D5-A096-71039437B511}" srcOrd="1" destOrd="0" parTransId="{72C4E70F-54C6-4296-8A7F-C72DD3050ECC}" sibTransId="{EA1FED83-A7BC-48C0-AAF4-7DBF559C90D9}"/>
    <dgm:cxn modelId="{706A98CC-F71A-4D61-9633-262003614D3B}" type="presParOf" srcId="{FD0154D9-332C-4F57-B286-E5CC2703FD40}" destId="{520ADBA3-3F7A-46E5-B421-F5E5B80F043A}" srcOrd="0" destOrd="0" presId="urn:microsoft.com/office/officeart/2008/layout/LinedList"/>
    <dgm:cxn modelId="{3CC812AE-E632-42A5-8AE8-934385E92A44}" type="presParOf" srcId="{FD0154D9-332C-4F57-B286-E5CC2703FD40}" destId="{CF5155CE-C8A9-42E4-85EB-4CF8AEB4696B}" srcOrd="1" destOrd="0" presId="urn:microsoft.com/office/officeart/2008/layout/LinedList"/>
    <dgm:cxn modelId="{21F234C7-56F5-41FE-B8A1-EEF9F8DADB84}" type="presParOf" srcId="{CF5155CE-C8A9-42E4-85EB-4CF8AEB4696B}" destId="{A7485B68-273E-408A-988A-39DA5541C1E4}" srcOrd="0" destOrd="0" presId="urn:microsoft.com/office/officeart/2008/layout/LinedList"/>
    <dgm:cxn modelId="{CF7AE573-3FFC-42F9-8EA4-96178314962B}" type="presParOf" srcId="{CF5155CE-C8A9-42E4-85EB-4CF8AEB4696B}" destId="{2DBE5DF6-1B87-4CA1-9B4E-DBBECBF946FC}" srcOrd="1" destOrd="0" presId="urn:microsoft.com/office/officeart/2008/layout/LinedList"/>
    <dgm:cxn modelId="{D3F46F3E-6B8F-4058-A62B-62959AE2689D}" type="presParOf" srcId="{FD0154D9-332C-4F57-B286-E5CC2703FD40}" destId="{033EBEFF-C8D4-4F7E-9EB6-8D7246F667F4}" srcOrd="2" destOrd="0" presId="urn:microsoft.com/office/officeart/2008/layout/LinedList"/>
    <dgm:cxn modelId="{19037A3C-F578-4BFD-8489-BF7ADCDC1A6C}" type="presParOf" srcId="{FD0154D9-332C-4F57-B286-E5CC2703FD40}" destId="{BF8249F3-ADF3-4BED-B794-32E191BBBC69}" srcOrd="3" destOrd="0" presId="urn:microsoft.com/office/officeart/2008/layout/LinedList"/>
    <dgm:cxn modelId="{2A2B71AE-23A7-4061-8A2F-C400670F1007}" type="presParOf" srcId="{BF8249F3-ADF3-4BED-B794-32E191BBBC69}" destId="{9C16B648-AEC2-498E-9DAD-5283A99071FE}" srcOrd="0" destOrd="0" presId="urn:microsoft.com/office/officeart/2008/layout/LinedList"/>
    <dgm:cxn modelId="{D7BC9FC4-C052-4327-B44D-DCF8E827520C}" type="presParOf" srcId="{BF8249F3-ADF3-4BED-B794-32E191BBBC69}" destId="{4426B9A8-A77A-4764-9342-03B8239995B9}" srcOrd="1" destOrd="0" presId="urn:microsoft.com/office/officeart/2008/layout/LinedList"/>
    <dgm:cxn modelId="{DD4EE97C-0FE6-49EE-9CDD-739D1023F743}" type="presParOf" srcId="{FD0154D9-332C-4F57-B286-E5CC2703FD40}" destId="{6972645F-9E98-4654-8402-E14BE5C246DD}" srcOrd="4" destOrd="0" presId="urn:microsoft.com/office/officeart/2008/layout/LinedList"/>
    <dgm:cxn modelId="{504B765C-0DC4-4966-850E-AC7B96C533B6}" type="presParOf" srcId="{FD0154D9-332C-4F57-B286-E5CC2703FD40}" destId="{1766BE6B-403C-4B95-95F4-EF9B12BF7513}" srcOrd="5" destOrd="0" presId="urn:microsoft.com/office/officeart/2008/layout/LinedList"/>
    <dgm:cxn modelId="{B8355CD7-DF87-4266-9FBF-A544A3ACB6AE}" type="presParOf" srcId="{1766BE6B-403C-4B95-95F4-EF9B12BF7513}" destId="{D6A77131-D741-405E-A887-F277DF3FE276}" srcOrd="0" destOrd="0" presId="urn:microsoft.com/office/officeart/2008/layout/LinedList"/>
    <dgm:cxn modelId="{3A0F57C0-34A6-4B92-BA0C-10BBF56639C3}" type="presParOf" srcId="{1766BE6B-403C-4B95-95F4-EF9B12BF7513}" destId="{D2BE3574-1029-46C7-B0C3-E3B5188E9372}" srcOrd="1" destOrd="0" presId="urn:microsoft.com/office/officeart/2008/layout/LinedList"/>
    <dgm:cxn modelId="{F77A8D6C-47B0-4279-8DF4-06E8A8451125}" type="presParOf" srcId="{FD0154D9-332C-4F57-B286-E5CC2703FD40}" destId="{0F26CEF0-87F2-447E-A5D4-D0DE67FE33EC}" srcOrd="6" destOrd="0" presId="urn:microsoft.com/office/officeart/2008/layout/LinedList"/>
    <dgm:cxn modelId="{7CBD57A8-0470-49F1-BBAE-CAD9CAAC1831}" type="presParOf" srcId="{FD0154D9-332C-4F57-B286-E5CC2703FD40}" destId="{60A311DE-347B-4320-84D8-A5EE752E5F80}" srcOrd="7" destOrd="0" presId="urn:microsoft.com/office/officeart/2008/layout/LinedList"/>
    <dgm:cxn modelId="{25A263E4-4807-4DB9-86E2-2B779165948C}" type="presParOf" srcId="{60A311DE-347B-4320-84D8-A5EE752E5F80}" destId="{B8AC1C4D-EAAF-4193-A47C-5857CA4D2CE1}" srcOrd="0" destOrd="0" presId="urn:microsoft.com/office/officeart/2008/layout/LinedList"/>
    <dgm:cxn modelId="{D0A4A1E7-1B6A-4C14-9EBF-41B662867615}" type="presParOf" srcId="{60A311DE-347B-4320-84D8-A5EE752E5F80}" destId="{1A92C8C8-6C1A-4E56-8771-F8F7C7EFDB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37357F-994B-45C5-AF5E-DF097E58334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175367-0687-49C2-B4EF-46D77A55B3B4}">
      <dgm:prSet/>
      <dgm:spPr/>
      <dgm:t>
        <a:bodyPr/>
        <a:lstStyle/>
        <a:p>
          <a:r>
            <a:rPr lang="en-US"/>
            <a:t>Do</a:t>
          </a:r>
        </a:p>
      </dgm:t>
    </dgm:pt>
    <dgm:pt modelId="{2D6F7225-27A8-4A62-A3FD-95FC9A784DDD}" type="parTrans" cxnId="{0487C912-5AD5-4352-9930-DB0C8327ECB1}">
      <dgm:prSet/>
      <dgm:spPr/>
      <dgm:t>
        <a:bodyPr/>
        <a:lstStyle/>
        <a:p>
          <a:endParaRPr lang="en-US"/>
        </a:p>
      </dgm:t>
    </dgm:pt>
    <dgm:pt modelId="{1C767761-9F2E-476C-9EB4-82B0F7A2CB7A}" type="sibTrans" cxnId="{0487C912-5AD5-4352-9930-DB0C8327ECB1}">
      <dgm:prSet/>
      <dgm:spPr/>
      <dgm:t>
        <a:bodyPr/>
        <a:lstStyle/>
        <a:p>
          <a:endParaRPr lang="en-US"/>
        </a:p>
      </dgm:t>
    </dgm:pt>
    <dgm:pt modelId="{42990EA8-08AF-4E59-A978-3367206676B8}">
      <dgm:prSet/>
      <dgm:spPr/>
      <dgm:t>
        <a:bodyPr/>
        <a:lstStyle/>
        <a:p>
          <a:r>
            <a:rPr lang="en-US"/>
            <a:t>Do pre-processing on the Test Data</a:t>
          </a:r>
        </a:p>
      </dgm:t>
    </dgm:pt>
    <dgm:pt modelId="{98E1802D-984B-40F3-8966-FC9BBF355E17}" type="parTrans" cxnId="{2E3D7427-B44C-4292-9C43-8A28503DEDBF}">
      <dgm:prSet/>
      <dgm:spPr/>
      <dgm:t>
        <a:bodyPr/>
        <a:lstStyle/>
        <a:p>
          <a:endParaRPr lang="en-US"/>
        </a:p>
      </dgm:t>
    </dgm:pt>
    <dgm:pt modelId="{30B382EC-06D5-4380-B35A-8B166D13758B}" type="sibTrans" cxnId="{2E3D7427-B44C-4292-9C43-8A28503DEDBF}">
      <dgm:prSet/>
      <dgm:spPr/>
      <dgm:t>
        <a:bodyPr/>
        <a:lstStyle/>
        <a:p>
          <a:endParaRPr lang="en-US"/>
        </a:p>
      </dgm:t>
    </dgm:pt>
    <dgm:pt modelId="{DCFE82C3-4E88-4EC6-AC7D-907F27EB8455}">
      <dgm:prSet/>
      <dgm:spPr/>
      <dgm:t>
        <a:bodyPr/>
        <a:lstStyle/>
        <a:p>
          <a:r>
            <a:rPr lang="en-US"/>
            <a:t>Handle</a:t>
          </a:r>
        </a:p>
      </dgm:t>
    </dgm:pt>
    <dgm:pt modelId="{E24269D2-6D46-42A2-B076-D0AA5AA28C42}" type="parTrans" cxnId="{8141E7BC-67F3-4E2F-819E-9A7FF0389935}">
      <dgm:prSet/>
      <dgm:spPr/>
      <dgm:t>
        <a:bodyPr/>
        <a:lstStyle/>
        <a:p>
          <a:endParaRPr lang="en-US"/>
        </a:p>
      </dgm:t>
    </dgm:pt>
    <dgm:pt modelId="{84022FBD-7B98-43DF-BB14-1A3A053069B0}" type="sibTrans" cxnId="{8141E7BC-67F3-4E2F-819E-9A7FF0389935}">
      <dgm:prSet/>
      <dgm:spPr/>
      <dgm:t>
        <a:bodyPr/>
        <a:lstStyle/>
        <a:p>
          <a:endParaRPr lang="en-US"/>
        </a:p>
      </dgm:t>
    </dgm:pt>
    <dgm:pt modelId="{33ED6D93-8F20-49F9-A467-2E26A721472E}">
      <dgm:prSet/>
      <dgm:spPr/>
      <dgm:t>
        <a:bodyPr/>
        <a:lstStyle/>
        <a:p>
          <a:r>
            <a:rPr lang="en-US"/>
            <a:t>Handle the issue of the imbalanced dataset using SMOTE</a:t>
          </a:r>
        </a:p>
      </dgm:t>
    </dgm:pt>
    <dgm:pt modelId="{ABED421B-BC00-4787-A4A6-500647AB65F9}" type="parTrans" cxnId="{E40C1FCF-B94B-4A25-82E1-FFB5364CCFE6}">
      <dgm:prSet/>
      <dgm:spPr/>
      <dgm:t>
        <a:bodyPr/>
        <a:lstStyle/>
        <a:p>
          <a:endParaRPr lang="en-US"/>
        </a:p>
      </dgm:t>
    </dgm:pt>
    <dgm:pt modelId="{F243200F-E5E0-45E2-AA6C-318E36F5B03B}" type="sibTrans" cxnId="{E40C1FCF-B94B-4A25-82E1-FFB5364CCFE6}">
      <dgm:prSet/>
      <dgm:spPr/>
      <dgm:t>
        <a:bodyPr/>
        <a:lstStyle/>
        <a:p>
          <a:endParaRPr lang="en-US"/>
        </a:p>
      </dgm:t>
    </dgm:pt>
    <dgm:pt modelId="{2425C585-3E5E-4029-9FA2-357E14323809}">
      <dgm:prSet/>
      <dgm:spPr/>
      <dgm:t>
        <a:bodyPr/>
        <a:lstStyle/>
        <a:p>
          <a:r>
            <a:rPr lang="en-US"/>
            <a:t>Implement</a:t>
          </a:r>
        </a:p>
      </dgm:t>
    </dgm:pt>
    <dgm:pt modelId="{D9101387-87FB-4B9C-9ADC-0B640E2D4A40}" type="parTrans" cxnId="{0927EFDE-9B67-4A22-9763-959910117B91}">
      <dgm:prSet/>
      <dgm:spPr/>
      <dgm:t>
        <a:bodyPr/>
        <a:lstStyle/>
        <a:p>
          <a:endParaRPr lang="en-US"/>
        </a:p>
      </dgm:t>
    </dgm:pt>
    <dgm:pt modelId="{A565C16E-C26D-4CD9-8DEE-2D46A65D00C4}" type="sibTrans" cxnId="{0927EFDE-9B67-4A22-9763-959910117B91}">
      <dgm:prSet/>
      <dgm:spPr/>
      <dgm:t>
        <a:bodyPr/>
        <a:lstStyle/>
        <a:p>
          <a:endParaRPr lang="en-US"/>
        </a:p>
      </dgm:t>
    </dgm:pt>
    <dgm:pt modelId="{918D944A-062A-48FD-956F-8285C902CDCB}">
      <dgm:prSet/>
      <dgm:spPr/>
      <dgm:t>
        <a:bodyPr/>
        <a:lstStyle/>
        <a:p>
          <a:r>
            <a:rPr lang="en-US"/>
            <a:t>Implement PCA for better feature selection</a:t>
          </a:r>
        </a:p>
      </dgm:t>
    </dgm:pt>
    <dgm:pt modelId="{B6FC7B43-1BD1-4262-9FCD-4B88B492027A}" type="parTrans" cxnId="{B889CCCE-CA95-45C0-BBD1-D797EDE1D4E7}">
      <dgm:prSet/>
      <dgm:spPr/>
      <dgm:t>
        <a:bodyPr/>
        <a:lstStyle/>
        <a:p>
          <a:endParaRPr lang="en-US"/>
        </a:p>
      </dgm:t>
    </dgm:pt>
    <dgm:pt modelId="{CED78DA0-8CE1-4CA5-99A6-3D7148659AC0}" type="sibTrans" cxnId="{B889CCCE-CA95-45C0-BBD1-D797EDE1D4E7}">
      <dgm:prSet/>
      <dgm:spPr/>
      <dgm:t>
        <a:bodyPr/>
        <a:lstStyle/>
        <a:p>
          <a:endParaRPr lang="en-US"/>
        </a:p>
      </dgm:t>
    </dgm:pt>
    <dgm:pt modelId="{E798A4C1-E0AE-4897-90FF-A51F5412038A}">
      <dgm:prSet/>
      <dgm:spPr/>
      <dgm:t>
        <a:bodyPr/>
        <a:lstStyle/>
        <a:p>
          <a:r>
            <a:rPr lang="en-US"/>
            <a:t>Improve</a:t>
          </a:r>
        </a:p>
      </dgm:t>
    </dgm:pt>
    <dgm:pt modelId="{E8A97EB3-0DA3-4F82-8C00-C7C9BAD99BD1}" type="parTrans" cxnId="{60AE1849-3521-4B57-B124-C6C3791F73D1}">
      <dgm:prSet/>
      <dgm:spPr/>
      <dgm:t>
        <a:bodyPr/>
        <a:lstStyle/>
        <a:p>
          <a:endParaRPr lang="en-US"/>
        </a:p>
      </dgm:t>
    </dgm:pt>
    <dgm:pt modelId="{884CF756-3922-418B-B303-6C16A7A06810}" type="sibTrans" cxnId="{60AE1849-3521-4B57-B124-C6C3791F73D1}">
      <dgm:prSet/>
      <dgm:spPr/>
      <dgm:t>
        <a:bodyPr/>
        <a:lstStyle/>
        <a:p>
          <a:endParaRPr lang="en-US"/>
        </a:p>
      </dgm:t>
    </dgm:pt>
    <dgm:pt modelId="{060A719F-8324-41A9-81C5-9A9F5142AE45}">
      <dgm:prSet/>
      <dgm:spPr/>
      <dgm:t>
        <a:bodyPr/>
        <a:lstStyle/>
        <a:p>
          <a:r>
            <a:rPr lang="en-US"/>
            <a:t>Improve the accuracy of the MODEL by applying more advanced models like Naïve-Bayes Classifier or XgBoost, etc</a:t>
          </a:r>
        </a:p>
      </dgm:t>
    </dgm:pt>
    <dgm:pt modelId="{100C659C-2A6C-4DF7-AF1D-DE8DE40EE55D}" type="parTrans" cxnId="{1AED1B57-8D6B-4BD5-827A-42A09EC61F71}">
      <dgm:prSet/>
      <dgm:spPr/>
      <dgm:t>
        <a:bodyPr/>
        <a:lstStyle/>
        <a:p>
          <a:endParaRPr lang="en-US"/>
        </a:p>
      </dgm:t>
    </dgm:pt>
    <dgm:pt modelId="{21400A69-2162-46A2-92FF-274943599DDA}" type="sibTrans" cxnId="{1AED1B57-8D6B-4BD5-827A-42A09EC61F71}">
      <dgm:prSet/>
      <dgm:spPr/>
      <dgm:t>
        <a:bodyPr/>
        <a:lstStyle/>
        <a:p>
          <a:endParaRPr lang="en-US"/>
        </a:p>
      </dgm:t>
    </dgm:pt>
    <dgm:pt modelId="{E22BDDFA-E704-4B3F-9B99-8121F8C20C34}" type="pres">
      <dgm:prSet presAssocID="{6637357F-994B-45C5-AF5E-DF097E583348}" presName="Name0" presStyleCnt="0">
        <dgm:presLayoutVars>
          <dgm:dir/>
          <dgm:animLvl val="lvl"/>
          <dgm:resizeHandles val="exact"/>
        </dgm:presLayoutVars>
      </dgm:prSet>
      <dgm:spPr/>
    </dgm:pt>
    <dgm:pt modelId="{EFDB18DF-5CA8-4DFD-A388-49AE736A98FE}" type="pres">
      <dgm:prSet presAssocID="{3E175367-0687-49C2-B4EF-46D77A55B3B4}" presName="linNode" presStyleCnt="0"/>
      <dgm:spPr/>
    </dgm:pt>
    <dgm:pt modelId="{53939048-9D54-4295-8304-5CA532E40D47}" type="pres">
      <dgm:prSet presAssocID="{3E175367-0687-49C2-B4EF-46D77A55B3B4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D271B1FB-6B24-421A-A39F-FC1751A427D0}" type="pres">
      <dgm:prSet presAssocID="{3E175367-0687-49C2-B4EF-46D77A55B3B4}" presName="descendantText" presStyleLbl="alignAccFollowNode1" presStyleIdx="0" presStyleCnt="4">
        <dgm:presLayoutVars>
          <dgm:bulletEnabled/>
        </dgm:presLayoutVars>
      </dgm:prSet>
      <dgm:spPr/>
    </dgm:pt>
    <dgm:pt modelId="{33B926D5-6246-4889-9CDD-ECCF2AC73878}" type="pres">
      <dgm:prSet presAssocID="{1C767761-9F2E-476C-9EB4-82B0F7A2CB7A}" presName="sp" presStyleCnt="0"/>
      <dgm:spPr/>
    </dgm:pt>
    <dgm:pt modelId="{0D0CD35E-49F7-4FEA-BA34-859EEF8C4723}" type="pres">
      <dgm:prSet presAssocID="{DCFE82C3-4E88-4EC6-AC7D-907F27EB8455}" presName="linNode" presStyleCnt="0"/>
      <dgm:spPr/>
    </dgm:pt>
    <dgm:pt modelId="{57C3586A-433D-430F-87D8-0691E21730D0}" type="pres">
      <dgm:prSet presAssocID="{DCFE82C3-4E88-4EC6-AC7D-907F27EB845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94AFF98A-9268-4A75-89D2-1C820A5C5B39}" type="pres">
      <dgm:prSet presAssocID="{DCFE82C3-4E88-4EC6-AC7D-907F27EB8455}" presName="descendantText" presStyleLbl="alignAccFollowNode1" presStyleIdx="1" presStyleCnt="4">
        <dgm:presLayoutVars>
          <dgm:bulletEnabled/>
        </dgm:presLayoutVars>
      </dgm:prSet>
      <dgm:spPr/>
    </dgm:pt>
    <dgm:pt modelId="{64BE8339-EE23-4460-BD13-E14DAB66551C}" type="pres">
      <dgm:prSet presAssocID="{84022FBD-7B98-43DF-BB14-1A3A053069B0}" presName="sp" presStyleCnt="0"/>
      <dgm:spPr/>
    </dgm:pt>
    <dgm:pt modelId="{A19ACE42-B519-4BDC-B596-0DFB08CB312B}" type="pres">
      <dgm:prSet presAssocID="{2425C585-3E5E-4029-9FA2-357E14323809}" presName="linNode" presStyleCnt="0"/>
      <dgm:spPr/>
    </dgm:pt>
    <dgm:pt modelId="{EDFAB378-8333-4A46-9289-BD70790F3595}" type="pres">
      <dgm:prSet presAssocID="{2425C585-3E5E-4029-9FA2-357E14323809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A0687AE1-ACDD-4F82-8BFB-E6A53991BF4C}" type="pres">
      <dgm:prSet presAssocID="{2425C585-3E5E-4029-9FA2-357E14323809}" presName="descendantText" presStyleLbl="alignAccFollowNode1" presStyleIdx="2" presStyleCnt="4">
        <dgm:presLayoutVars>
          <dgm:bulletEnabled/>
        </dgm:presLayoutVars>
      </dgm:prSet>
      <dgm:spPr/>
    </dgm:pt>
    <dgm:pt modelId="{D90CA3DF-342E-4011-8659-4CDD2C097BD1}" type="pres">
      <dgm:prSet presAssocID="{A565C16E-C26D-4CD9-8DEE-2D46A65D00C4}" presName="sp" presStyleCnt="0"/>
      <dgm:spPr/>
    </dgm:pt>
    <dgm:pt modelId="{70C9AC89-1A6B-4EF1-BE86-6C8195D89164}" type="pres">
      <dgm:prSet presAssocID="{E798A4C1-E0AE-4897-90FF-A51F5412038A}" presName="linNode" presStyleCnt="0"/>
      <dgm:spPr/>
    </dgm:pt>
    <dgm:pt modelId="{9962AD09-651F-48B0-B585-0E3C4BC77B9A}" type="pres">
      <dgm:prSet presAssocID="{E798A4C1-E0AE-4897-90FF-A51F5412038A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196A0A33-252B-4B32-B89D-A3FB5CA154A7}" type="pres">
      <dgm:prSet presAssocID="{E798A4C1-E0AE-4897-90FF-A51F5412038A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7FCB2310-75CC-48E7-8033-6C081E71E720}" type="presOf" srcId="{E798A4C1-E0AE-4897-90FF-A51F5412038A}" destId="{9962AD09-651F-48B0-B585-0E3C4BC77B9A}" srcOrd="0" destOrd="0" presId="urn:microsoft.com/office/officeart/2016/7/layout/VerticalSolidActionList"/>
    <dgm:cxn modelId="{0487C912-5AD5-4352-9930-DB0C8327ECB1}" srcId="{6637357F-994B-45C5-AF5E-DF097E583348}" destId="{3E175367-0687-49C2-B4EF-46D77A55B3B4}" srcOrd="0" destOrd="0" parTransId="{2D6F7225-27A8-4A62-A3FD-95FC9A784DDD}" sibTransId="{1C767761-9F2E-476C-9EB4-82B0F7A2CB7A}"/>
    <dgm:cxn modelId="{0A739317-987B-46A1-AF16-6F190823D031}" type="presOf" srcId="{33ED6D93-8F20-49F9-A467-2E26A721472E}" destId="{94AFF98A-9268-4A75-89D2-1C820A5C5B39}" srcOrd="0" destOrd="0" presId="urn:microsoft.com/office/officeart/2016/7/layout/VerticalSolidActionList"/>
    <dgm:cxn modelId="{2E3D7427-B44C-4292-9C43-8A28503DEDBF}" srcId="{3E175367-0687-49C2-B4EF-46D77A55B3B4}" destId="{42990EA8-08AF-4E59-A978-3367206676B8}" srcOrd="0" destOrd="0" parTransId="{98E1802D-984B-40F3-8966-FC9BBF355E17}" sibTransId="{30B382EC-06D5-4380-B35A-8B166D13758B}"/>
    <dgm:cxn modelId="{93F0D83B-E5BB-40BA-8B3A-72FCF4012F12}" type="presOf" srcId="{918D944A-062A-48FD-956F-8285C902CDCB}" destId="{A0687AE1-ACDD-4F82-8BFB-E6A53991BF4C}" srcOrd="0" destOrd="0" presId="urn:microsoft.com/office/officeart/2016/7/layout/VerticalSolidActionList"/>
    <dgm:cxn modelId="{60AE1849-3521-4B57-B124-C6C3791F73D1}" srcId="{6637357F-994B-45C5-AF5E-DF097E583348}" destId="{E798A4C1-E0AE-4897-90FF-A51F5412038A}" srcOrd="3" destOrd="0" parTransId="{E8A97EB3-0DA3-4F82-8C00-C7C9BAD99BD1}" sibTransId="{884CF756-3922-418B-B303-6C16A7A06810}"/>
    <dgm:cxn modelId="{38EDF176-55E4-4C0B-BB5A-3FAF29A61419}" type="presOf" srcId="{42990EA8-08AF-4E59-A978-3367206676B8}" destId="{D271B1FB-6B24-421A-A39F-FC1751A427D0}" srcOrd="0" destOrd="0" presId="urn:microsoft.com/office/officeart/2016/7/layout/VerticalSolidActionList"/>
    <dgm:cxn modelId="{1AED1B57-8D6B-4BD5-827A-42A09EC61F71}" srcId="{E798A4C1-E0AE-4897-90FF-A51F5412038A}" destId="{060A719F-8324-41A9-81C5-9A9F5142AE45}" srcOrd="0" destOrd="0" parTransId="{100C659C-2A6C-4DF7-AF1D-DE8DE40EE55D}" sibTransId="{21400A69-2162-46A2-92FF-274943599DDA}"/>
    <dgm:cxn modelId="{6C594B8B-6C91-45F2-A1F2-3CA80C9BADDD}" type="presOf" srcId="{2425C585-3E5E-4029-9FA2-357E14323809}" destId="{EDFAB378-8333-4A46-9289-BD70790F3595}" srcOrd="0" destOrd="0" presId="urn:microsoft.com/office/officeart/2016/7/layout/VerticalSolidActionList"/>
    <dgm:cxn modelId="{BEA31096-9E5A-4092-B8BF-9EF9A13957C4}" type="presOf" srcId="{3E175367-0687-49C2-B4EF-46D77A55B3B4}" destId="{53939048-9D54-4295-8304-5CA532E40D47}" srcOrd="0" destOrd="0" presId="urn:microsoft.com/office/officeart/2016/7/layout/VerticalSolidActionList"/>
    <dgm:cxn modelId="{9CE23DBA-5281-419A-A5FC-CBCCD91002A7}" type="presOf" srcId="{060A719F-8324-41A9-81C5-9A9F5142AE45}" destId="{196A0A33-252B-4B32-B89D-A3FB5CA154A7}" srcOrd="0" destOrd="0" presId="urn:microsoft.com/office/officeart/2016/7/layout/VerticalSolidActionList"/>
    <dgm:cxn modelId="{8141E7BC-67F3-4E2F-819E-9A7FF0389935}" srcId="{6637357F-994B-45C5-AF5E-DF097E583348}" destId="{DCFE82C3-4E88-4EC6-AC7D-907F27EB8455}" srcOrd="1" destOrd="0" parTransId="{E24269D2-6D46-42A2-B076-D0AA5AA28C42}" sibTransId="{84022FBD-7B98-43DF-BB14-1A3A053069B0}"/>
    <dgm:cxn modelId="{B889CCCE-CA95-45C0-BBD1-D797EDE1D4E7}" srcId="{2425C585-3E5E-4029-9FA2-357E14323809}" destId="{918D944A-062A-48FD-956F-8285C902CDCB}" srcOrd="0" destOrd="0" parTransId="{B6FC7B43-1BD1-4262-9FCD-4B88B492027A}" sibTransId="{CED78DA0-8CE1-4CA5-99A6-3D7148659AC0}"/>
    <dgm:cxn modelId="{E40C1FCF-B94B-4A25-82E1-FFB5364CCFE6}" srcId="{DCFE82C3-4E88-4EC6-AC7D-907F27EB8455}" destId="{33ED6D93-8F20-49F9-A467-2E26A721472E}" srcOrd="0" destOrd="0" parTransId="{ABED421B-BC00-4787-A4A6-500647AB65F9}" sibTransId="{F243200F-E5E0-45E2-AA6C-318E36F5B03B}"/>
    <dgm:cxn modelId="{F15FFBD0-4137-441F-8C7C-D0657AA675B9}" type="presOf" srcId="{6637357F-994B-45C5-AF5E-DF097E583348}" destId="{E22BDDFA-E704-4B3F-9B99-8121F8C20C34}" srcOrd="0" destOrd="0" presId="urn:microsoft.com/office/officeart/2016/7/layout/VerticalSolidActionList"/>
    <dgm:cxn modelId="{1DD87FD5-6D44-49CD-8A2C-F24801D03793}" type="presOf" srcId="{DCFE82C3-4E88-4EC6-AC7D-907F27EB8455}" destId="{57C3586A-433D-430F-87D8-0691E21730D0}" srcOrd="0" destOrd="0" presId="urn:microsoft.com/office/officeart/2016/7/layout/VerticalSolidActionList"/>
    <dgm:cxn modelId="{0927EFDE-9B67-4A22-9763-959910117B91}" srcId="{6637357F-994B-45C5-AF5E-DF097E583348}" destId="{2425C585-3E5E-4029-9FA2-357E14323809}" srcOrd="2" destOrd="0" parTransId="{D9101387-87FB-4B9C-9ADC-0B640E2D4A40}" sibTransId="{A565C16E-C26D-4CD9-8DEE-2D46A65D00C4}"/>
    <dgm:cxn modelId="{07723765-C016-49E5-B486-4AC1AA152B52}" type="presParOf" srcId="{E22BDDFA-E704-4B3F-9B99-8121F8C20C34}" destId="{EFDB18DF-5CA8-4DFD-A388-49AE736A98FE}" srcOrd="0" destOrd="0" presId="urn:microsoft.com/office/officeart/2016/7/layout/VerticalSolidActionList"/>
    <dgm:cxn modelId="{CFA74949-7C0F-4F9C-8971-39D021455D53}" type="presParOf" srcId="{EFDB18DF-5CA8-4DFD-A388-49AE736A98FE}" destId="{53939048-9D54-4295-8304-5CA532E40D47}" srcOrd="0" destOrd="0" presId="urn:microsoft.com/office/officeart/2016/7/layout/VerticalSolidActionList"/>
    <dgm:cxn modelId="{58B5F488-B952-4411-BDD6-3CE502F1C097}" type="presParOf" srcId="{EFDB18DF-5CA8-4DFD-A388-49AE736A98FE}" destId="{D271B1FB-6B24-421A-A39F-FC1751A427D0}" srcOrd="1" destOrd="0" presId="urn:microsoft.com/office/officeart/2016/7/layout/VerticalSolidActionList"/>
    <dgm:cxn modelId="{86356120-081A-4AC1-8570-4BE450D7B9BC}" type="presParOf" srcId="{E22BDDFA-E704-4B3F-9B99-8121F8C20C34}" destId="{33B926D5-6246-4889-9CDD-ECCF2AC73878}" srcOrd="1" destOrd="0" presId="urn:microsoft.com/office/officeart/2016/7/layout/VerticalSolidActionList"/>
    <dgm:cxn modelId="{A713D80D-AA4E-4C59-8AE5-813F686C43E1}" type="presParOf" srcId="{E22BDDFA-E704-4B3F-9B99-8121F8C20C34}" destId="{0D0CD35E-49F7-4FEA-BA34-859EEF8C4723}" srcOrd="2" destOrd="0" presId="urn:microsoft.com/office/officeart/2016/7/layout/VerticalSolidActionList"/>
    <dgm:cxn modelId="{1C2C34BF-F5B3-438C-B46D-0A309AED2756}" type="presParOf" srcId="{0D0CD35E-49F7-4FEA-BA34-859EEF8C4723}" destId="{57C3586A-433D-430F-87D8-0691E21730D0}" srcOrd="0" destOrd="0" presId="urn:microsoft.com/office/officeart/2016/7/layout/VerticalSolidActionList"/>
    <dgm:cxn modelId="{1CD359E4-C0C8-469F-B190-D1A7D01CC7C6}" type="presParOf" srcId="{0D0CD35E-49F7-4FEA-BA34-859EEF8C4723}" destId="{94AFF98A-9268-4A75-89D2-1C820A5C5B39}" srcOrd="1" destOrd="0" presId="urn:microsoft.com/office/officeart/2016/7/layout/VerticalSolidActionList"/>
    <dgm:cxn modelId="{B98B74F4-AB84-4E17-9836-D599B10B3707}" type="presParOf" srcId="{E22BDDFA-E704-4B3F-9B99-8121F8C20C34}" destId="{64BE8339-EE23-4460-BD13-E14DAB66551C}" srcOrd="3" destOrd="0" presId="urn:microsoft.com/office/officeart/2016/7/layout/VerticalSolidActionList"/>
    <dgm:cxn modelId="{C37C1379-28DC-476E-8F61-C8EFEE79B6F2}" type="presParOf" srcId="{E22BDDFA-E704-4B3F-9B99-8121F8C20C34}" destId="{A19ACE42-B519-4BDC-B596-0DFB08CB312B}" srcOrd="4" destOrd="0" presId="urn:microsoft.com/office/officeart/2016/7/layout/VerticalSolidActionList"/>
    <dgm:cxn modelId="{28050CCF-6EE0-4ECB-8040-394746861912}" type="presParOf" srcId="{A19ACE42-B519-4BDC-B596-0DFB08CB312B}" destId="{EDFAB378-8333-4A46-9289-BD70790F3595}" srcOrd="0" destOrd="0" presId="urn:microsoft.com/office/officeart/2016/7/layout/VerticalSolidActionList"/>
    <dgm:cxn modelId="{CCF1A4E5-AAE5-4903-BE21-088D35F22BF4}" type="presParOf" srcId="{A19ACE42-B519-4BDC-B596-0DFB08CB312B}" destId="{A0687AE1-ACDD-4F82-8BFB-E6A53991BF4C}" srcOrd="1" destOrd="0" presId="urn:microsoft.com/office/officeart/2016/7/layout/VerticalSolidActionList"/>
    <dgm:cxn modelId="{3DFC5A54-3396-47BE-91F7-A7E16C130E27}" type="presParOf" srcId="{E22BDDFA-E704-4B3F-9B99-8121F8C20C34}" destId="{D90CA3DF-342E-4011-8659-4CDD2C097BD1}" srcOrd="5" destOrd="0" presId="urn:microsoft.com/office/officeart/2016/7/layout/VerticalSolidActionList"/>
    <dgm:cxn modelId="{D82F06C2-CAC3-4A9E-991B-8074BE631D5A}" type="presParOf" srcId="{E22BDDFA-E704-4B3F-9B99-8121F8C20C34}" destId="{70C9AC89-1A6B-4EF1-BE86-6C8195D89164}" srcOrd="6" destOrd="0" presId="urn:microsoft.com/office/officeart/2016/7/layout/VerticalSolidActionList"/>
    <dgm:cxn modelId="{5BFE31A4-FDC4-4C29-B015-180F160A46C3}" type="presParOf" srcId="{70C9AC89-1A6B-4EF1-BE86-6C8195D89164}" destId="{9962AD09-651F-48B0-B585-0E3C4BC77B9A}" srcOrd="0" destOrd="0" presId="urn:microsoft.com/office/officeart/2016/7/layout/VerticalSolidActionList"/>
    <dgm:cxn modelId="{FD173156-24CD-475E-BE5A-34283E57F73C}" type="presParOf" srcId="{70C9AC89-1A6B-4EF1-BE86-6C8195D89164}" destId="{196A0A33-252B-4B32-B89D-A3FB5CA154A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9B500-8818-47DD-A45C-516BD3DEE151}">
      <dsp:nvSpPr>
        <dsp:cNvPr id="0" name=""/>
        <dsp:cNvSpPr/>
      </dsp:nvSpPr>
      <dsp:spPr>
        <a:xfrm>
          <a:off x="0" y="3476133"/>
          <a:ext cx="6373813" cy="2280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Home Credit strives to broaden financial inclusion for the unbanked population by providing a positive and safe borrowing experience. In order to make sure this underserved population has a positive loan experience, Home Credit makes use of a variety of alternative data--including telco and transactional information--to predict their clients' repayment abilities.</a:t>
          </a:r>
        </a:p>
      </dsp:txBody>
      <dsp:txXfrm>
        <a:off x="0" y="3476133"/>
        <a:ext cx="6373813" cy="2280719"/>
      </dsp:txXfrm>
    </dsp:sp>
    <dsp:sp modelId="{AE63FFF4-0D3E-46DF-96E4-4EF33EFEEF68}">
      <dsp:nvSpPr>
        <dsp:cNvPr id="0" name=""/>
        <dsp:cNvSpPr/>
      </dsp:nvSpPr>
      <dsp:spPr>
        <a:xfrm rot="10800000">
          <a:off x="0" y="2597"/>
          <a:ext cx="6373813" cy="35077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people struggle to get loans due to insufficient or non-existent credit histories. And, unfortunately, this population is often taken advantage of by untrustworthy lenders.</a:t>
          </a:r>
        </a:p>
      </dsp:txBody>
      <dsp:txXfrm rot="10800000">
        <a:off x="0" y="2597"/>
        <a:ext cx="6373813" cy="2279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31B3A-8C7E-4C7A-A8C8-1A65B30527A9}">
      <dsp:nvSpPr>
        <dsp:cNvPr id="0" name=""/>
        <dsp:cNvSpPr/>
      </dsp:nvSpPr>
      <dsp:spPr>
        <a:xfrm>
          <a:off x="0" y="965815"/>
          <a:ext cx="6373813" cy="5827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IMPORTING ESSENTIALS LIBRARIES</a:t>
          </a:r>
        </a:p>
      </dsp:txBody>
      <dsp:txXfrm>
        <a:off x="28448" y="994263"/>
        <a:ext cx="6316917" cy="525873"/>
      </dsp:txXfrm>
    </dsp:sp>
    <dsp:sp modelId="{4DEAAB02-F6C2-4C2B-8DCE-2E9ECE58D663}">
      <dsp:nvSpPr>
        <dsp:cNvPr id="0" name=""/>
        <dsp:cNvSpPr/>
      </dsp:nvSpPr>
      <dsp:spPr>
        <a:xfrm>
          <a:off x="0" y="1614825"/>
          <a:ext cx="6373813" cy="582769"/>
        </a:xfrm>
        <a:prstGeom prst="roundRect">
          <a:avLst/>
        </a:prstGeom>
        <a:solidFill>
          <a:schemeClr val="accent2">
            <a:hueOff val="-4020018"/>
            <a:satOff val="-119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IMPORTING DATA </a:t>
          </a:r>
          <a:r>
            <a:rPr lang="en-US" sz="2300" kern="1200">
              <a:latin typeface="Sitka Heading"/>
            </a:rPr>
            <a:t>AND VISUALIZATION</a:t>
          </a:r>
        </a:p>
      </dsp:txBody>
      <dsp:txXfrm>
        <a:off x="28448" y="1643273"/>
        <a:ext cx="6316917" cy="525873"/>
      </dsp:txXfrm>
    </dsp:sp>
    <dsp:sp modelId="{A6C37C7A-3441-46FE-8FC8-5D6A65713993}">
      <dsp:nvSpPr>
        <dsp:cNvPr id="0" name=""/>
        <dsp:cNvSpPr/>
      </dsp:nvSpPr>
      <dsp:spPr>
        <a:xfrm>
          <a:off x="0" y="2263835"/>
          <a:ext cx="6373813" cy="582769"/>
        </a:xfrm>
        <a:prstGeom prst="roundRect">
          <a:avLst/>
        </a:prstGeom>
        <a:solidFill>
          <a:schemeClr val="accent2">
            <a:hueOff val="-8040036"/>
            <a:satOff val="-238"/>
            <a:lumOff val="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Sitka Heading"/>
            </a:rPr>
            <a:t>3. PRE-PROCESSING</a:t>
          </a:r>
          <a:r>
            <a:rPr lang="en-US" sz="2300" kern="1200"/>
            <a:t> THE</a:t>
          </a:r>
          <a:r>
            <a:rPr lang="en-US" sz="2300" kern="1200">
              <a:latin typeface="Sitka Heading"/>
            </a:rPr>
            <a:t> </a:t>
          </a:r>
          <a:r>
            <a:rPr lang="en-US" sz="2300" kern="1200"/>
            <a:t>DATA</a:t>
          </a:r>
        </a:p>
      </dsp:txBody>
      <dsp:txXfrm>
        <a:off x="28448" y="2292283"/>
        <a:ext cx="6316917" cy="525873"/>
      </dsp:txXfrm>
    </dsp:sp>
    <dsp:sp modelId="{2DAEC5E3-D6CE-44EA-84C9-098D5D2096AF}">
      <dsp:nvSpPr>
        <dsp:cNvPr id="0" name=""/>
        <dsp:cNvSpPr/>
      </dsp:nvSpPr>
      <dsp:spPr>
        <a:xfrm>
          <a:off x="0" y="2912845"/>
          <a:ext cx="6373813" cy="582769"/>
        </a:xfrm>
        <a:prstGeom prst="roundRect">
          <a:avLst/>
        </a:prstGeom>
        <a:solidFill>
          <a:schemeClr val="accent2">
            <a:hueOff val="-12060054"/>
            <a:satOff val="-357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Sitka Heading"/>
            </a:rPr>
            <a:t>4</a:t>
          </a:r>
          <a:r>
            <a:rPr lang="en-US" sz="2300" kern="1200"/>
            <a:t>. FEATURE SELECTION</a:t>
          </a:r>
        </a:p>
      </dsp:txBody>
      <dsp:txXfrm>
        <a:off x="28448" y="2941293"/>
        <a:ext cx="6316917" cy="525873"/>
      </dsp:txXfrm>
    </dsp:sp>
    <dsp:sp modelId="{695D484C-916B-4FC0-B45F-7D4AF6D0AB70}">
      <dsp:nvSpPr>
        <dsp:cNvPr id="0" name=""/>
        <dsp:cNvSpPr/>
      </dsp:nvSpPr>
      <dsp:spPr>
        <a:xfrm>
          <a:off x="0" y="3561854"/>
          <a:ext cx="6373813" cy="582769"/>
        </a:xfrm>
        <a:prstGeom prst="roundRect">
          <a:avLst/>
        </a:prstGeom>
        <a:solidFill>
          <a:schemeClr val="accent2">
            <a:hueOff val="-16080071"/>
            <a:satOff val="-476"/>
            <a:lumOff val="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Sitka Heading"/>
            </a:rPr>
            <a:t>5</a:t>
          </a:r>
          <a:r>
            <a:rPr lang="en-US" sz="2300" kern="1200"/>
            <a:t>. FEATURE ENGINEERING</a:t>
          </a:r>
        </a:p>
      </dsp:txBody>
      <dsp:txXfrm>
        <a:off x="28448" y="3590302"/>
        <a:ext cx="6316917" cy="525873"/>
      </dsp:txXfrm>
    </dsp:sp>
    <dsp:sp modelId="{886545E2-3421-4461-A1D2-20B66CB65708}">
      <dsp:nvSpPr>
        <dsp:cNvPr id="0" name=""/>
        <dsp:cNvSpPr/>
      </dsp:nvSpPr>
      <dsp:spPr>
        <a:xfrm>
          <a:off x="0" y="4210864"/>
          <a:ext cx="6373813" cy="582769"/>
        </a:xfrm>
        <a:prstGeom prst="roundRect">
          <a:avLst/>
        </a:prstGeom>
        <a:solidFill>
          <a:schemeClr val="accent2">
            <a:hueOff val="-20100090"/>
            <a:satOff val="-595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Sitka Heading"/>
            </a:rPr>
            <a:t>6. APPLYING VARIOUS CLASSFIER AGLORITHMS</a:t>
          </a:r>
        </a:p>
      </dsp:txBody>
      <dsp:txXfrm>
        <a:off x="28448" y="4239312"/>
        <a:ext cx="6316917" cy="525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6CA78-AF05-4EF8-946E-8266CA82FC73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44F6D-B1DF-44FA-BBD3-66D6E3852858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8F467-7AFD-4A10-B0BD-24ED99EB655D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Here we have imported the necessary libraries like</a:t>
          </a:r>
          <a:r>
            <a:rPr lang="en-US" sz="1900" kern="1200">
              <a:latin typeface="Sitka Heading"/>
            </a:rPr>
            <a:t> </a:t>
          </a:r>
          <a:endParaRPr lang="en-US" sz="1900" kern="1200"/>
        </a:p>
      </dsp:txBody>
      <dsp:txXfrm>
        <a:off x="1106961" y="4499"/>
        <a:ext cx="5266852" cy="958408"/>
      </dsp:txXfrm>
    </dsp:sp>
    <dsp:sp modelId="{A53E2DA4-DC34-4A9D-8D90-09F5F4A1FCE9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19CC4-A2BC-4E4E-94E0-2B2FDC22789C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007B2-2CBF-4E25-A11D-98952789E852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Numpy</a:t>
          </a:r>
          <a:r>
            <a:rPr lang="en-US" sz="1900" kern="1200"/>
            <a:t>: Mathematical operations</a:t>
          </a:r>
        </a:p>
      </dsp:txBody>
      <dsp:txXfrm>
        <a:off x="1106961" y="1202510"/>
        <a:ext cx="5266852" cy="958408"/>
      </dsp:txXfrm>
    </dsp:sp>
    <dsp:sp modelId="{801B0114-E7D3-4F12-A29C-2CD38BE4D48A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47B36-EF74-4742-97B6-2FC46EB7EE37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82C63-4093-4698-89B9-DC58228241CC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Pandas: Working and manipulating the given dataset.</a:t>
          </a:r>
        </a:p>
      </dsp:txBody>
      <dsp:txXfrm>
        <a:off x="1106961" y="2400520"/>
        <a:ext cx="5266852" cy="958408"/>
      </dsp:txXfrm>
    </dsp:sp>
    <dsp:sp modelId="{211CFA26-89F3-4D2B-89C0-87F75BE6681E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D1EAE-46B3-4D09-AC16-6FF9D21C9E7C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7E482-E1AE-4381-A3D9-46F9C1EABF74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Seaborn and Matplotlib : To plot graphs.</a:t>
          </a:r>
        </a:p>
      </dsp:txBody>
      <dsp:txXfrm>
        <a:off x="1106961" y="3598531"/>
        <a:ext cx="5266852" cy="958408"/>
      </dsp:txXfrm>
    </dsp:sp>
    <dsp:sp modelId="{086C1347-9111-4DBF-9083-6D43C99007DE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ABDE1-917A-41BA-BDA2-F07A88394366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D2186-552E-4C13-844C-EFE73E7FEE6A}">
      <dsp:nvSpPr>
        <dsp:cNvPr id="0" name=""/>
        <dsp:cNvSpPr/>
      </dsp:nvSpPr>
      <dsp:spPr>
        <a:xfrm>
          <a:off x="1106961" y="479654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Sklearn</a:t>
          </a:r>
          <a:r>
            <a:rPr lang="en-US" sz="1900" kern="1200"/>
            <a:t> : To perform EDA and Building sample predictions</a:t>
          </a:r>
        </a:p>
      </dsp:txBody>
      <dsp:txXfrm>
        <a:off x="1106961" y="4796541"/>
        <a:ext cx="5266852" cy="958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A017C-446D-4F58-B8E7-2A8B08D6D343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5F445-D811-4FCE-9289-B0FD3DD7767D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C64F9-3399-4C4E-9A0A-C4D3DE35FF2A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Loading the given dataset mainly the training data as of now.</a:t>
          </a:r>
        </a:p>
      </dsp:txBody>
      <dsp:txXfrm>
        <a:off x="1399293" y="2390"/>
        <a:ext cx="4974520" cy="1211509"/>
      </dsp:txXfrm>
    </dsp:sp>
    <dsp:sp modelId="{70993FE9-03AF-4CAF-8179-EDB9CA92331D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63FDE-960E-4813-96FF-B7B64A9A7924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6F4FF-8201-4E05-840D-05904D3259E2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Printing the basic information and the getting a brief overview of the entire data.</a:t>
          </a:r>
        </a:p>
      </dsp:txBody>
      <dsp:txXfrm>
        <a:off x="1399293" y="1516777"/>
        <a:ext cx="4974520" cy="1211509"/>
      </dsp:txXfrm>
    </dsp:sp>
    <dsp:sp modelId="{369D03F3-AA65-43F2-8102-1E824CCCC0B6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4553D-8CEE-4ADA-91B3-831BC09B7BE0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63848-1EA1-455A-94FD-0713ED6A6D73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Plotting various graphs over the given features and the TARGET column</a:t>
          </a:r>
        </a:p>
      </dsp:txBody>
      <dsp:txXfrm>
        <a:off x="1399293" y="3031163"/>
        <a:ext cx="4974520" cy="1211509"/>
      </dsp:txXfrm>
    </dsp:sp>
    <dsp:sp modelId="{BEFC4B0D-C0C9-454A-9A4C-1A001B40831B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ADDA3-8472-4D33-9E13-C5F8CA202E57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8EA47-4BDA-48AF-B551-3EFDC4573A99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are plotting histograms with the TARGET column and the column that have more than 100 unique features and countplot with the features that have less than 100 unique features.</a:t>
          </a:r>
        </a:p>
      </dsp:txBody>
      <dsp:txXfrm>
        <a:off x="1399293" y="4545550"/>
        <a:ext cx="4974520" cy="1211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8EE86-6729-41F4-9097-4EBC94FCD88A}">
      <dsp:nvSpPr>
        <dsp:cNvPr id="0" name=""/>
        <dsp:cNvSpPr/>
      </dsp:nvSpPr>
      <dsp:spPr>
        <a:xfrm>
          <a:off x="14642" y="187205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03F3A-6E56-4095-878C-F1985E734B45}">
      <dsp:nvSpPr>
        <dsp:cNvPr id="0" name=""/>
        <dsp:cNvSpPr/>
      </dsp:nvSpPr>
      <dsp:spPr>
        <a:xfrm>
          <a:off x="322154" y="494716"/>
          <a:ext cx="849316" cy="849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3CB1-6810-4D1C-B5AD-73E8CDDBEC20}">
      <dsp:nvSpPr>
        <dsp:cNvPr id="0" name=""/>
        <dsp:cNvSpPr/>
      </dsp:nvSpPr>
      <dsp:spPr>
        <a:xfrm>
          <a:off x="1792768" y="187205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Drop the ID Column and the output TARGET column and create X and Y data sets. </a:t>
          </a:r>
        </a:p>
      </dsp:txBody>
      <dsp:txXfrm>
        <a:off x="1792768" y="187205"/>
        <a:ext cx="3451655" cy="1464338"/>
      </dsp:txXfrm>
    </dsp:sp>
    <dsp:sp modelId="{23310855-D80F-4C5A-B066-490565240941}">
      <dsp:nvSpPr>
        <dsp:cNvPr id="0" name=""/>
        <dsp:cNvSpPr/>
      </dsp:nvSpPr>
      <dsp:spPr>
        <a:xfrm>
          <a:off x="5845849" y="187205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ECD2B-57DA-4B91-B86D-E95C442261C6}">
      <dsp:nvSpPr>
        <dsp:cNvPr id="0" name=""/>
        <dsp:cNvSpPr/>
      </dsp:nvSpPr>
      <dsp:spPr>
        <a:xfrm>
          <a:off x="6153360" y="494716"/>
          <a:ext cx="849316" cy="849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E57B-0D6D-4DCA-A15F-CBF46BF2AEEB}">
      <dsp:nvSpPr>
        <dsp:cNvPr id="0" name=""/>
        <dsp:cNvSpPr/>
      </dsp:nvSpPr>
      <dsp:spPr>
        <a:xfrm>
          <a:off x="7623975" y="187205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 the columns that have NULL values more than 65%, drop them</a:t>
          </a:r>
        </a:p>
      </dsp:txBody>
      <dsp:txXfrm>
        <a:off x="7623975" y="187205"/>
        <a:ext cx="3451655" cy="1464338"/>
      </dsp:txXfrm>
    </dsp:sp>
    <dsp:sp modelId="{10AA28F9-751C-4C7C-8C37-FA2504E22C6C}">
      <dsp:nvSpPr>
        <dsp:cNvPr id="0" name=""/>
        <dsp:cNvSpPr/>
      </dsp:nvSpPr>
      <dsp:spPr>
        <a:xfrm>
          <a:off x="14642" y="2328080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EFC75-638B-4A9E-90D7-C0A515D44127}">
      <dsp:nvSpPr>
        <dsp:cNvPr id="0" name=""/>
        <dsp:cNvSpPr/>
      </dsp:nvSpPr>
      <dsp:spPr>
        <a:xfrm>
          <a:off x="322154" y="2635591"/>
          <a:ext cx="849316" cy="849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EFD31-8127-42D8-95FC-44D4992E5635}">
      <dsp:nvSpPr>
        <dsp:cNvPr id="0" name=""/>
        <dsp:cNvSpPr/>
      </dsp:nvSpPr>
      <dsp:spPr>
        <a:xfrm>
          <a:off x="1792768" y="2328080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 for duplicate rows in the dataset if present then drop them by keeping the first occurrence.</a:t>
          </a:r>
        </a:p>
      </dsp:txBody>
      <dsp:txXfrm>
        <a:off x="1792768" y="2328080"/>
        <a:ext cx="3451655" cy="1464338"/>
      </dsp:txXfrm>
    </dsp:sp>
    <dsp:sp modelId="{2C8F421C-AA48-4745-88E5-7A025B8E290F}">
      <dsp:nvSpPr>
        <dsp:cNvPr id="0" name=""/>
        <dsp:cNvSpPr/>
      </dsp:nvSpPr>
      <dsp:spPr>
        <a:xfrm>
          <a:off x="5845849" y="2328080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FC911-C49D-4CD5-9F98-5D6756380DA3}">
      <dsp:nvSpPr>
        <dsp:cNvPr id="0" name=""/>
        <dsp:cNvSpPr/>
      </dsp:nvSpPr>
      <dsp:spPr>
        <a:xfrm>
          <a:off x="6153360" y="2635591"/>
          <a:ext cx="849316" cy="849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CDD18-A63A-4221-ACBE-9039FDA8F559}">
      <dsp:nvSpPr>
        <dsp:cNvPr id="0" name=""/>
        <dsp:cNvSpPr/>
      </dsp:nvSpPr>
      <dsp:spPr>
        <a:xfrm>
          <a:off x="7623975" y="2328080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 if NULL is still present, if so replace the NULL values in the numeric features by their median and for the Categorical Data with their mode(most frequently occuring).</a:t>
          </a:r>
        </a:p>
      </dsp:txBody>
      <dsp:txXfrm>
        <a:off x="7623975" y="2328080"/>
        <a:ext cx="3451655" cy="1464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5C7D5-64DE-46CF-A4A5-F84E8A3A6C20}">
      <dsp:nvSpPr>
        <dsp:cNvPr id="0" name=""/>
        <dsp:cNvSpPr/>
      </dsp:nvSpPr>
      <dsp:spPr>
        <a:xfrm>
          <a:off x="2892341" y="720998"/>
          <a:ext cx="554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93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168" y="763790"/>
        <a:ext cx="29276" cy="5855"/>
      </dsp:txXfrm>
    </dsp:sp>
    <dsp:sp modelId="{1A07BBBA-FB21-4733-A6D4-1F6EBE16A637}">
      <dsp:nvSpPr>
        <dsp:cNvPr id="0" name=""/>
        <dsp:cNvSpPr/>
      </dsp:nvSpPr>
      <dsp:spPr>
        <a:xfrm>
          <a:off x="348350" y="2981"/>
          <a:ext cx="2545790" cy="15274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Label Encoding the Entire Dataset and in terms converting all the features into Int/float type.</a:t>
          </a:r>
        </a:p>
      </dsp:txBody>
      <dsp:txXfrm>
        <a:off x="348350" y="2981"/>
        <a:ext cx="2545790" cy="1527474"/>
      </dsp:txXfrm>
    </dsp:sp>
    <dsp:sp modelId="{BA9AC0A3-76C9-4DD2-B4B5-1D829CAA9AF2}">
      <dsp:nvSpPr>
        <dsp:cNvPr id="0" name=""/>
        <dsp:cNvSpPr/>
      </dsp:nvSpPr>
      <dsp:spPr>
        <a:xfrm>
          <a:off x="1621245" y="1528655"/>
          <a:ext cx="3131322" cy="554931"/>
        </a:xfrm>
        <a:custGeom>
          <a:avLst/>
          <a:gdLst/>
          <a:ahLst/>
          <a:cxnLst/>
          <a:rect l="0" t="0" r="0" b="0"/>
          <a:pathLst>
            <a:path>
              <a:moveTo>
                <a:pt x="3131322" y="0"/>
              </a:moveTo>
              <a:lnTo>
                <a:pt x="3131322" y="294565"/>
              </a:lnTo>
              <a:lnTo>
                <a:pt x="0" y="294565"/>
              </a:lnTo>
              <a:lnTo>
                <a:pt x="0" y="554931"/>
              </a:lnTo>
            </a:path>
          </a:pathLst>
        </a:custGeom>
        <a:noFill/>
        <a:ln w="6350" cap="flat" cmpd="sng" algn="ctr">
          <a:solidFill>
            <a:schemeClr val="accent5">
              <a:hueOff val="371001"/>
              <a:satOff val="2348"/>
              <a:lumOff val="-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7267" y="1803194"/>
        <a:ext cx="159279" cy="5855"/>
      </dsp:txXfrm>
    </dsp:sp>
    <dsp:sp modelId="{5F4A14B9-CA2C-402F-B350-D4E13A3B5CB4}">
      <dsp:nvSpPr>
        <dsp:cNvPr id="0" name=""/>
        <dsp:cNvSpPr/>
      </dsp:nvSpPr>
      <dsp:spPr>
        <a:xfrm>
          <a:off x="3479672" y="2981"/>
          <a:ext cx="2545790" cy="1527474"/>
        </a:xfrm>
        <a:prstGeom prst="rect">
          <a:avLst/>
        </a:prstGeom>
        <a:solidFill>
          <a:schemeClr val="accent5">
            <a:hueOff val="296801"/>
            <a:satOff val="1878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Finding correlation of independent features with output</a:t>
          </a:r>
        </a:p>
      </dsp:txBody>
      <dsp:txXfrm>
        <a:off x="3479672" y="2981"/>
        <a:ext cx="2545790" cy="1527474"/>
      </dsp:txXfrm>
    </dsp:sp>
    <dsp:sp modelId="{BD7CE0B1-AFAC-4A26-91F6-57097D6A54FE}">
      <dsp:nvSpPr>
        <dsp:cNvPr id="0" name=""/>
        <dsp:cNvSpPr/>
      </dsp:nvSpPr>
      <dsp:spPr>
        <a:xfrm>
          <a:off x="2892341" y="2834005"/>
          <a:ext cx="554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931" y="45720"/>
              </a:lnTo>
            </a:path>
          </a:pathLst>
        </a:custGeom>
        <a:noFill/>
        <a:ln w="6350" cap="flat" cmpd="sng" algn="ctr">
          <a:solidFill>
            <a:schemeClr val="accent5">
              <a:hueOff val="742001"/>
              <a:satOff val="4696"/>
              <a:lumOff val="-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168" y="2876797"/>
        <a:ext cx="29276" cy="5855"/>
      </dsp:txXfrm>
    </dsp:sp>
    <dsp:sp modelId="{EA5004FD-2731-44B0-B33C-B9923AEB7021}">
      <dsp:nvSpPr>
        <dsp:cNvPr id="0" name=""/>
        <dsp:cNvSpPr/>
      </dsp:nvSpPr>
      <dsp:spPr>
        <a:xfrm>
          <a:off x="348350" y="2115987"/>
          <a:ext cx="2545790" cy="1527474"/>
        </a:xfrm>
        <a:prstGeom prst="rect">
          <a:avLst/>
        </a:prstGeom>
        <a:solidFill>
          <a:schemeClr val="accent5">
            <a:hueOff val="593601"/>
            <a:satOff val="3757"/>
            <a:lumOff val="-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Dropping those columns whose corelation with the output is less than or equal to 0.005</a:t>
          </a:r>
        </a:p>
      </dsp:txBody>
      <dsp:txXfrm>
        <a:off x="348350" y="2115987"/>
        <a:ext cx="2545790" cy="1527474"/>
      </dsp:txXfrm>
    </dsp:sp>
    <dsp:sp modelId="{E19F0A47-C0C1-44B7-8AE5-D912978BEDFE}">
      <dsp:nvSpPr>
        <dsp:cNvPr id="0" name=""/>
        <dsp:cNvSpPr/>
      </dsp:nvSpPr>
      <dsp:spPr>
        <a:xfrm>
          <a:off x="1621245" y="3641662"/>
          <a:ext cx="3131322" cy="554931"/>
        </a:xfrm>
        <a:custGeom>
          <a:avLst/>
          <a:gdLst/>
          <a:ahLst/>
          <a:cxnLst/>
          <a:rect l="0" t="0" r="0" b="0"/>
          <a:pathLst>
            <a:path>
              <a:moveTo>
                <a:pt x="3131322" y="0"/>
              </a:moveTo>
              <a:lnTo>
                <a:pt x="3131322" y="294565"/>
              </a:lnTo>
              <a:lnTo>
                <a:pt x="0" y="294565"/>
              </a:lnTo>
              <a:lnTo>
                <a:pt x="0" y="554931"/>
              </a:lnTo>
            </a:path>
          </a:pathLst>
        </a:custGeom>
        <a:noFill/>
        <a:ln w="6350" cap="flat" cmpd="sng" algn="ctr">
          <a:solidFill>
            <a:schemeClr val="accent5">
              <a:hueOff val="1113002"/>
              <a:satOff val="7044"/>
              <a:lumOff val="-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7267" y="3916200"/>
        <a:ext cx="159279" cy="5855"/>
      </dsp:txXfrm>
    </dsp:sp>
    <dsp:sp modelId="{694C9C67-D1A0-4093-A563-13B8CA0F42ED}">
      <dsp:nvSpPr>
        <dsp:cNvPr id="0" name=""/>
        <dsp:cNvSpPr/>
      </dsp:nvSpPr>
      <dsp:spPr>
        <a:xfrm>
          <a:off x="3479672" y="2115987"/>
          <a:ext cx="2545790" cy="1527474"/>
        </a:xfrm>
        <a:prstGeom prst="rect">
          <a:avLst/>
        </a:prstGeom>
        <a:solidFill>
          <a:schemeClr val="accent5">
            <a:hueOff val="890402"/>
            <a:satOff val="5635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Dimensionality reduction using lasso regression and rejecting the columns as per the output</a:t>
          </a:r>
        </a:p>
      </dsp:txBody>
      <dsp:txXfrm>
        <a:off x="3479672" y="2115987"/>
        <a:ext cx="2545790" cy="1527474"/>
      </dsp:txXfrm>
    </dsp:sp>
    <dsp:sp modelId="{2C016AF5-0DEA-43F9-842F-93B8369F877C}">
      <dsp:nvSpPr>
        <dsp:cNvPr id="0" name=""/>
        <dsp:cNvSpPr/>
      </dsp:nvSpPr>
      <dsp:spPr>
        <a:xfrm>
          <a:off x="2892341" y="4947011"/>
          <a:ext cx="554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931" y="45720"/>
              </a:lnTo>
            </a:path>
          </a:pathLst>
        </a:custGeom>
        <a:noFill/>
        <a:ln w="6350" cap="flat" cmpd="sng" algn="ctr">
          <a:solidFill>
            <a:schemeClr val="accent5">
              <a:hueOff val="1484003"/>
              <a:satOff val="9392"/>
              <a:lumOff val="-11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168" y="4989803"/>
        <a:ext cx="29276" cy="5855"/>
      </dsp:txXfrm>
    </dsp:sp>
    <dsp:sp modelId="{ED83B7FB-2356-424F-A67B-7DB083D8BF96}">
      <dsp:nvSpPr>
        <dsp:cNvPr id="0" name=""/>
        <dsp:cNvSpPr/>
      </dsp:nvSpPr>
      <dsp:spPr>
        <a:xfrm>
          <a:off x="348350" y="4228994"/>
          <a:ext cx="2545790" cy="1527474"/>
        </a:xfrm>
        <a:prstGeom prst="rect">
          <a:avLst/>
        </a:prstGeom>
        <a:solidFill>
          <a:schemeClr val="accent5">
            <a:hueOff val="1187202"/>
            <a:satOff val="7514"/>
            <a:lumOff val="-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Identifying the outliers using boxplot and removing them using inter quartile range method by replacing them with the mean of respective features</a:t>
          </a:r>
        </a:p>
      </dsp:txBody>
      <dsp:txXfrm>
        <a:off x="348350" y="4228994"/>
        <a:ext cx="2545790" cy="1527474"/>
      </dsp:txXfrm>
    </dsp:sp>
    <dsp:sp modelId="{B6762770-B840-42D0-994C-2E8029937B19}">
      <dsp:nvSpPr>
        <dsp:cNvPr id="0" name=""/>
        <dsp:cNvSpPr/>
      </dsp:nvSpPr>
      <dsp:spPr>
        <a:xfrm>
          <a:off x="3479672" y="4228994"/>
          <a:ext cx="2545790" cy="1527474"/>
        </a:xfrm>
        <a:prstGeom prst="rect">
          <a:avLst/>
        </a:prstGeom>
        <a:solidFill>
          <a:schemeClr val="accent5">
            <a:hueOff val="1484003"/>
            <a:satOff val="9392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Scaling the entire dataset using standard scalar library from sklearn</a:t>
          </a:r>
        </a:p>
      </dsp:txBody>
      <dsp:txXfrm>
        <a:off x="3479672" y="4228994"/>
        <a:ext cx="2545790" cy="15274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ADBA3-3F7A-46E5-B421-F5E5B80F043A}">
      <dsp:nvSpPr>
        <dsp:cNvPr id="0" name=""/>
        <dsp:cNvSpPr/>
      </dsp:nvSpPr>
      <dsp:spPr>
        <a:xfrm>
          <a:off x="0" y="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85B68-273E-408A-988A-39DA5541C1E4}">
      <dsp:nvSpPr>
        <dsp:cNvPr id="0" name=""/>
        <dsp:cNvSpPr/>
      </dsp:nvSpPr>
      <dsp:spPr>
        <a:xfrm>
          <a:off x="0" y="0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Heading"/>
            </a:rPr>
            <a:t>We</a:t>
          </a:r>
          <a:r>
            <a:rPr lang="en-US" sz="1900" kern="1200" dirty="0"/>
            <a:t> have used Logistic Regression on the training dataset and have </a:t>
          </a:r>
          <a:r>
            <a:rPr lang="en-US" sz="1900" kern="1200" dirty="0">
              <a:latin typeface="Sitka Heading"/>
            </a:rPr>
            <a:t>used F1</a:t>
          </a:r>
          <a:r>
            <a:rPr lang="en-US" sz="1900" kern="1200" dirty="0"/>
            <a:t> score and ROC AUC score as a performance metrics.</a:t>
          </a:r>
          <a:r>
            <a:rPr lang="en-US" sz="1900" kern="1200" dirty="0">
              <a:latin typeface="Sitka Heading"/>
            </a:rPr>
            <a:t> Wehave</a:t>
          </a:r>
          <a:r>
            <a:rPr lang="en-US" sz="1900" kern="1200" dirty="0"/>
            <a:t> used Logistic Regression on the training dataset and the F1 score and </a:t>
          </a:r>
          <a:r>
            <a:rPr lang="en-US" sz="1900" kern="1200" dirty="0">
              <a:latin typeface="Sitka Heading"/>
            </a:rPr>
            <a:t>the </a:t>
          </a:r>
          <a:r>
            <a:rPr lang="en-US" sz="1900" kern="1200" dirty="0"/>
            <a:t>ROC AUC score</a:t>
          </a:r>
          <a:r>
            <a:rPr lang="en-US" sz="1900" kern="1200" dirty="0">
              <a:latin typeface="Sitka Heading"/>
            </a:rPr>
            <a:t>.W</a:t>
          </a:r>
          <a:r>
            <a:rPr lang="en-US" sz="1900" kern="1200" dirty="0"/>
            <a:t> have used Logistic Regression on the training dataset and the F1 score and ROC AUC score as </a:t>
          </a:r>
          <a:r>
            <a:rPr lang="en-US" sz="1900" kern="1200" dirty="0">
              <a:latin typeface="Sitka Heading"/>
            </a:rPr>
            <a:t> </a:t>
          </a:r>
          <a:endParaRPr lang="en-US" sz="1900" kern="1200" dirty="0"/>
        </a:p>
      </dsp:txBody>
      <dsp:txXfrm>
        <a:off x="0" y="0"/>
        <a:ext cx="11090274" cy="994906"/>
      </dsp:txXfrm>
    </dsp:sp>
    <dsp:sp modelId="{033EBEFF-C8D4-4F7E-9EB6-8D7246F667F4}">
      <dsp:nvSpPr>
        <dsp:cNvPr id="0" name=""/>
        <dsp:cNvSpPr/>
      </dsp:nvSpPr>
      <dsp:spPr>
        <a:xfrm>
          <a:off x="0" y="994906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6B648-AEC2-498E-9DAD-5283A99071FE}">
      <dsp:nvSpPr>
        <dsp:cNvPr id="0" name=""/>
        <dsp:cNvSpPr/>
      </dsp:nvSpPr>
      <dsp:spPr>
        <a:xfrm>
          <a:off x="0" y="994906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Accuracy obtained is 91.92 %</a:t>
          </a:r>
        </a:p>
      </dsp:txBody>
      <dsp:txXfrm>
        <a:off x="0" y="994906"/>
        <a:ext cx="11090274" cy="994906"/>
      </dsp:txXfrm>
    </dsp:sp>
    <dsp:sp modelId="{6972645F-9E98-4654-8402-E14BE5C246DD}">
      <dsp:nvSpPr>
        <dsp:cNvPr id="0" name=""/>
        <dsp:cNvSpPr/>
      </dsp:nvSpPr>
      <dsp:spPr>
        <a:xfrm>
          <a:off x="0" y="198981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77131-D741-405E-A887-F277DF3FE276}">
      <dsp:nvSpPr>
        <dsp:cNvPr id="0" name=""/>
        <dsp:cNvSpPr/>
      </dsp:nvSpPr>
      <dsp:spPr>
        <a:xfrm>
          <a:off x="0" y="1989812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F1 score = 91.92 %</a:t>
          </a:r>
        </a:p>
      </dsp:txBody>
      <dsp:txXfrm>
        <a:off x="0" y="1989812"/>
        <a:ext cx="11090274" cy="994906"/>
      </dsp:txXfrm>
    </dsp:sp>
    <dsp:sp modelId="{0F26CEF0-87F2-447E-A5D4-D0DE67FE33EC}">
      <dsp:nvSpPr>
        <dsp:cNvPr id="0" name=""/>
        <dsp:cNvSpPr/>
      </dsp:nvSpPr>
      <dsp:spPr>
        <a:xfrm>
          <a:off x="0" y="2984718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C1C4D-EAAF-4193-A47C-5857CA4D2CE1}">
      <dsp:nvSpPr>
        <dsp:cNvPr id="0" name=""/>
        <dsp:cNvSpPr/>
      </dsp:nvSpPr>
      <dsp:spPr>
        <a:xfrm>
          <a:off x="0" y="2984718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ROC AUC score = 50 %</a:t>
          </a:r>
        </a:p>
      </dsp:txBody>
      <dsp:txXfrm>
        <a:off x="0" y="2984718"/>
        <a:ext cx="11090274" cy="9949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1B1FB-6B24-421A-A39F-FC1751A427D0}">
      <dsp:nvSpPr>
        <dsp:cNvPr id="0" name=""/>
        <dsp:cNvSpPr/>
      </dsp:nvSpPr>
      <dsp:spPr>
        <a:xfrm>
          <a:off x="1274762" y="2657"/>
          <a:ext cx="5099051" cy="13765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36" tIns="349653" rIns="98936" bIns="34965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 pre-processing on the Test Data</a:t>
          </a:r>
        </a:p>
      </dsp:txBody>
      <dsp:txXfrm>
        <a:off x="1274762" y="2657"/>
        <a:ext cx="5099051" cy="1376587"/>
      </dsp:txXfrm>
    </dsp:sp>
    <dsp:sp modelId="{53939048-9D54-4295-8304-5CA532E40D47}">
      <dsp:nvSpPr>
        <dsp:cNvPr id="0" name=""/>
        <dsp:cNvSpPr/>
      </dsp:nvSpPr>
      <dsp:spPr>
        <a:xfrm>
          <a:off x="0" y="2657"/>
          <a:ext cx="1274762" cy="1376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56" tIns="135976" rIns="67456" bIns="13597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</a:t>
          </a:r>
        </a:p>
      </dsp:txBody>
      <dsp:txXfrm>
        <a:off x="0" y="2657"/>
        <a:ext cx="1274762" cy="1376587"/>
      </dsp:txXfrm>
    </dsp:sp>
    <dsp:sp modelId="{94AFF98A-9268-4A75-89D2-1C820A5C5B39}">
      <dsp:nvSpPr>
        <dsp:cNvPr id="0" name=""/>
        <dsp:cNvSpPr/>
      </dsp:nvSpPr>
      <dsp:spPr>
        <a:xfrm>
          <a:off x="1274762" y="1461840"/>
          <a:ext cx="5099051" cy="1376587"/>
        </a:xfrm>
        <a:prstGeom prst="rect">
          <a:avLst/>
        </a:prstGeom>
        <a:solidFill>
          <a:schemeClr val="accent2">
            <a:tint val="40000"/>
            <a:alpha val="90000"/>
            <a:hueOff val="-6974013"/>
            <a:satOff val="4386"/>
            <a:lumOff val="4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974013"/>
              <a:satOff val="4386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36" tIns="349653" rIns="98936" bIns="34965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Handle the issue of the imbalanced dataset using SMOTE</a:t>
          </a:r>
        </a:p>
      </dsp:txBody>
      <dsp:txXfrm>
        <a:off x="1274762" y="1461840"/>
        <a:ext cx="5099051" cy="1376587"/>
      </dsp:txXfrm>
    </dsp:sp>
    <dsp:sp modelId="{57C3586A-433D-430F-87D8-0691E21730D0}">
      <dsp:nvSpPr>
        <dsp:cNvPr id="0" name=""/>
        <dsp:cNvSpPr/>
      </dsp:nvSpPr>
      <dsp:spPr>
        <a:xfrm>
          <a:off x="0" y="1461840"/>
          <a:ext cx="1274762" cy="1376587"/>
        </a:xfrm>
        <a:prstGeom prst="rect">
          <a:avLst/>
        </a:prstGeom>
        <a:solidFill>
          <a:schemeClr val="accent2">
            <a:hueOff val="-6700030"/>
            <a:satOff val="-198"/>
            <a:lumOff val="2353"/>
            <a:alphaOff val="0"/>
          </a:schemeClr>
        </a:solidFill>
        <a:ln w="12700" cap="flat" cmpd="sng" algn="ctr">
          <a:solidFill>
            <a:schemeClr val="accent2">
              <a:hueOff val="-6700030"/>
              <a:satOff val="-198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56" tIns="135976" rIns="67456" bIns="13597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</a:t>
          </a:r>
        </a:p>
      </dsp:txBody>
      <dsp:txXfrm>
        <a:off x="0" y="1461840"/>
        <a:ext cx="1274762" cy="1376587"/>
      </dsp:txXfrm>
    </dsp:sp>
    <dsp:sp modelId="{A0687AE1-ACDD-4F82-8BFB-E6A53991BF4C}">
      <dsp:nvSpPr>
        <dsp:cNvPr id="0" name=""/>
        <dsp:cNvSpPr/>
      </dsp:nvSpPr>
      <dsp:spPr>
        <a:xfrm>
          <a:off x="1274762" y="2921022"/>
          <a:ext cx="5099051" cy="1376587"/>
        </a:xfrm>
        <a:prstGeom prst="rect">
          <a:avLst/>
        </a:prstGeom>
        <a:solidFill>
          <a:schemeClr val="accent2">
            <a:tint val="40000"/>
            <a:alpha val="90000"/>
            <a:hueOff val="-13948026"/>
            <a:satOff val="8772"/>
            <a:lumOff val="9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948026"/>
              <a:satOff val="8772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36" tIns="349653" rIns="98936" bIns="34965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 PCA for better feature selection</a:t>
          </a:r>
        </a:p>
      </dsp:txBody>
      <dsp:txXfrm>
        <a:off x="1274762" y="2921022"/>
        <a:ext cx="5099051" cy="1376587"/>
      </dsp:txXfrm>
    </dsp:sp>
    <dsp:sp modelId="{EDFAB378-8333-4A46-9289-BD70790F3595}">
      <dsp:nvSpPr>
        <dsp:cNvPr id="0" name=""/>
        <dsp:cNvSpPr/>
      </dsp:nvSpPr>
      <dsp:spPr>
        <a:xfrm>
          <a:off x="0" y="2921022"/>
          <a:ext cx="1274762" cy="1376587"/>
        </a:xfrm>
        <a:prstGeom prst="rect">
          <a:avLst/>
        </a:prstGeom>
        <a:solidFill>
          <a:schemeClr val="accent2">
            <a:hueOff val="-13400060"/>
            <a:satOff val="-397"/>
            <a:lumOff val="4705"/>
            <a:alphaOff val="0"/>
          </a:schemeClr>
        </a:solidFill>
        <a:ln w="12700" cap="flat" cmpd="sng" algn="ctr">
          <a:solidFill>
            <a:schemeClr val="accent2">
              <a:hueOff val="-13400060"/>
              <a:satOff val="-397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56" tIns="135976" rIns="67456" bIns="13597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</a:t>
          </a:r>
        </a:p>
      </dsp:txBody>
      <dsp:txXfrm>
        <a:off x="0" y="2921022"/>
        <a:ext cx="1274762" cy="1376587"/>
      </dsp:txXfrm>
    </dsp:sp>
    <dsp:sp modelId="{196A0A33-252B-4B32-B89D-A3FB5CA154A7}">
      <dsp:nvSpPr>
        <dsp:cNvPr id="0" name=""/>
        <dsp:cNvSpPr/>
      </dsp:nvSpPr>
      <dsp:spPr>
        <a:xfrm>
          <a:off x="1274762" y="4380205"/>
          <a:ext cx="5099051" cy="1376587"/>
        </a:xfrm>
        <a:prstGeom prst="rect">
          <a:avLst/>
        </a:prstGeom>
        <a:solidFill>
          <a:schemeClr val="accent2">
            <a:tint val="40000"/>
            <a:alpha val="90000"/>
            <a:hueOff val="-20922039"/>
            <a:satOff val="13158"/>
            <a:lumOff val="14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22039"/>
              <a:satOff val="13158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36" tIns="349653" rIns="98936" bIns="34965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 the accuracy of the MODEL by applying more advanced models like Naïve-Bayes Classifier or XgBoost, etc</a:t>
          </a:r>
        </a:p>
      </dsp:txBody>
      <dsp:txXfrm>
        <a:off x="1274762" y="4380205"/>
        <a:ext cx="5099051" cy="1376587"/>
      </dsp:txXfrm>
    </dsp:sp>
    <dsp:sp modelId="{9962AD09-651F-48B0-B585-0E3C4BC77B9A}">
      <dsp:nvSpPr>
        <dsp:cNvPr id="0" name=""/>
        <dsp:cNvSpPr/>
      </dsp:nvSpPr>
      <dsp:spPr>
        <a:xfrm>
          <a:off x="0" y="4380205"/>
          <a:ext cx="1274762" cy="1376587"/>
        </a:xfrm>
        <a:prstGeom prst="rect">
          <a:avLst/>
        </a:prstGeom>
        <a:solidFill>
          <a:schemeClr val="accent2">
            <a:hueOff val="-20100090"/>
            <a:satOff val="-595"/>
            <a:lumOff val="7058"/>
            <a:alphaOff val="0"/>
          </a:schemeClr>
        </a:solidFill>
        <a:ln w="12700" cap="flat" cmpd="sng" algn="ctr">
          <a:solidFill>
            <a:schemeClr val="accent2">
              <a:hueOff val="-20100090"/>
              <a:satOff val="-595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56" tIns="135976" rIns="67456" bIns="13597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</a:t>
          </a:r>
        </a:p>
      </dsp:txBody>
      <dsp:txXfrm>
        <a:off x="0" y="4380205"/>
        <a:ext cx="1274762" cy="1376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92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4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40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15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 spc="1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Home Loan Default Risk Prediction</a:t>
            </a:r>
            <a:endParaRPr lang="en-US"/>
          </a:p>
        </p:txBody>
      </p:sp>
      <p:sp>
        <p:nvSpPr>
          <p:cNvPr id="47" name="Oval 37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b="1" i="1" u="sng">
                <a:solidFill>
                  <a:schemeClr val="tx1">
                    <a:alpha val="60000"/>
                  </a:schemeClr>
                </a:solidFill>
              </a:rPr>
              <a:t>MEMBERS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Subham Basu Roy Chowdhury – MT2022118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Swaroop Dixit – MT2022121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DBB24379-5F14-8C15-8ED4-C13DC5F7B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3" r="17620" b="1"/>
          <a:stretch/>
        </p:blipFill>
        <p:spPr>
          <a:xfrm>
            <a:off x="6203952" y="926741"/>
            <a:ext cx="5437187" cy="5006105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847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8BFB0-7D99-2793-81C2-3EB392D1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4921FD-9E4B-1686-1EA5-FD6A488BD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63035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23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DF0B4-C15C-3406-AB03-242A1150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Steps Performed: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23F37E-DED5-AFDA-41EE-C0B2562E0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40203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78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1. IMPORTING ESSENTIALS LIBRARIES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051489F4-AF9C-0205-2171-47FC01263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31045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65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5" cy="5759450"/>
          </a:xfrm>
        </p:spPr>
        <p:txBody>
          <a:bodyPr wrap="square" anchor="ctr">
            <a:normAutofit/>
          </a:bodyPr>
          <a:lstStyle/>
          <a:p>
            <a:r>
              <a:rPr lang="en-US" sz="3700"/>
              <a:t>2. IMPORTING DATA AND DATA 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698FE785-A2D7-CE09-31ED-403ED92AD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993896"/>
              </p:ext>
            </p:extLst>
          </p:nvPr>
        </p:nvGraphicFramePr>
        <p:xfrm>
          <a:off x="560704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3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3. PRE-PROCESSING THE DATA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FC0C36D-0CB9-4EE4-D3C8-B36B29E0E1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51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5" cy="5759450"/>
          </a:xfrm>
        </p:spPr>
        <p:txBody>
          <a:bodyPr wrap="square" anchor="ctr">
            <a:normAutofit/>
          </a:bodyPr>
          <a:lstStyle/>
          <a:p>
            <a:r>
              <a:rPr lang="en-US" sz="4100"/>
              <a:t>4. FEATURE ENGINEERING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455690E2-9902-CF9C-A97C-235044C9F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200424"/>
              </p:ext>
            </p:extLst>
          </p:nvPr>
        </p:nvGraphicFramePr>
        <p:xfrm>
          <a:off x="560704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62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5. APPLYING VARIOUS CLASSIFIERS.</a:t>
            </a:r>
          </a:p>
        </p:txBody>
      </p:sp>
      <p:graphicFrame>
        <p:nvGraphicFramePr>
          <p:cNvPr id="37" name="Content Placeholder">
            <a:extLst>
              <a:ext uri="{FF2B5EF4-FFF2-40B4-BE49-F238E27FC236}">
                <a16:creationId xmlns:a16="http://schemas.microsoft.com/office/drawing/2014/main" id="{728C4F0A-761E-089A-BBA9-A00C03A641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15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AA898-D871-5B61-8F9A-531BB76C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6. Future Scope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9AB7327-C158-610B-F904-D58C3076D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99168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84566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3DFloatVTI</vt:lpstr>
      <vt:lpstr>Home Loan Default Risk Prediction</vt:lpstr>
      <vt:lpstr>Problem Statement</vt:lpstr>
      <vt:lpstr>Steps Performed:</vt:lpstr>
      <vt:lpstr>1. IMPORTING ESSENTIALS LIBRARIES</vt:lpstr>
      <vt:lpstr>2. IMPORTING DATA AND DATA VISUALIZATION</vt:lpstr>
      <vt:lpstr>3. PRE-PROCESSING THE DATA</vt:lpstr>
      <vt:lpstr>4. FEATURE ENGINEERING</vt:lpstr>
      <vt:lpstr>5. APPLYING VARIOUS CLASSIFIERS.</vt:lpstr>
      <vt:lpstr>6.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37</cp:revision>
  <dcterms:created xsi:type="dcterms:W3CDTF">2019-10-16T03:03:10Z</dcterms:created>
  <dcterms:modified xsi:type="dcterms:W3CDTF">2022-10-18T16:09:21Z</dcterms:modified>
</cp:coreProperties>
</file>