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07" r:id="rId2"/>
    <p:sldId id="308" r:id="rId3"/>
    <p:sldId id="315" r:id="rId4"/>
    <p:sldId id="310" r:id="rId5"/>
    <p:sldId id="311" r:id="rId6"/>
    <p:sldId id="312" r:id="rId7"/>
    <p:sldId id="319" r:id="rId8"/>
    <p:sldId id="317" r:id="rId9"/>
    <p:sldId id="314" r:id="rId10"/>
    <p:sldId id="318" r:id="rId11"/>
    <p:sldId id="316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elynn Schroed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00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885" autoAdjust="0"/>
  </p:normalViewPr>
  <p:slideViewPr>
    <p:cSldViewPr snapToGrid="0" snapToObjects="1">
      <p:cViewPr varScale="1">
        <p:scale>
          <a:sx n="67" d="100"/>
          <a:sy n="67" d="100"/>
        </p:scale>
        <p:origin x="1284" y="56"/>
      </p:cViewPr>
      <p:guideLst>
        <p:guide orient="horz" pos="684"/>
        <p:guide pos="2880"/>
      </p:guideLst>
    </p:cSldViewPr>
  </p:slideViewPr>
  <p:notesTextViewPr>
    <p:cViewPr>
      <p:scale>
        <a:sx n="155" d="100"/>
        <a:sy n="155" d="100"/>
      </p:scale>
      <p:origin x="0" y="0"/>
    </p:cViewPr>
  </p:notesTextViewPr>
  <p:sorterViewPr>
    <p:cViewPr>
      <p:scale>
        <a:sx n="164" d="100"/>
        <a:sy n="164" d="100"/>
      </p:scale>
      <p:origin x="0" y="0"/>
    </p:cViewPr>
  </p:sorterViewPr>
  <p:notesViewPr>
    <p:cSldViewPr snapToGrid="0" snapToObjects="1">
      <p:cViewPr varScale="1">
        <p:scale>
          <a:sx n="161" d="100"/>
          <a:sy n="161" d="100"/>
        </p:scale>
        <p:origin x="5296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62C283-8B25-4E99-BA37-A6FD5B90B6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31EE5-5610-40A4-B840-CD2FB1E646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BFBF5-9F8A-40B1-88F4-AFAE0BF032A6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9C3F4-5B46-4B42-A455-56E0CC4F70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9E3E9-4AB4-4B8E-B9D1-E9F9AFC4E5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CC656-0990-4576-BC00-328E448F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75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7FED6-1CE0-9E49-8E28-4BC1AFD39CD7}" type="datetimeFigureOut">
              <a:t>7/25/2024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85793-58F2-5D45-93FF-B0076DA99F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338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85793-58F2-5D45-93FF-B0076DA99F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0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3839856" y="2780783"/>
            <a:ext cx="421926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961483"/>
            <a:ext cx="4322763" cy="1101551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8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528C9F-D43C-8E4B-8E26-1B7ED4C750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454" y="0"/>
            <a:ext cx="2331892" cy="109230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8A96CAC-91CB-46A4-B549-F63ACBD978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07" y="1252017"/>
            <a:ext cx="4310731" cy="1348326"/>
          </a:xfrm>
          <a:noFill/>
        </p:spPr>
        <p:txBody>
          <a:bodyPr anchor="b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290127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3 - text,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541FC847-B580-4C25-B899-95B15EE8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1"/>
            <a:ext cx="8236857" cy="907142"/>
          </a:xfrm>
        </p:spPr>
        <p:txBody>
          <a:bodyPr/>
          <a:lstStyle/>
          <a:p>
            <a:r>
              <a:rPr lang="en-US"/>
              <a:t>Simple Slide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28CFF8C6-439E-44A6-9BDC-A6F28DDA25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1" y="1088858"/>
            <a:ext cx="3964404" cy="3657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72CC39E-4FFF-4CCB-AD88-4D786E556F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12370" y="1088858"/>
            <a:ext cx="3964404" cy="3657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915AE-C5C8-4A6F-8FF4-0ABDA5B47066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2596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- An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7199" y="1"/>
            <a:ext cx="8236857" cy="907142"/>
          </a:xfrm>
        </p:spPr>
        <p:txBody>
          <a:bodyPr/>
          <a:lstStyle/>
          <a:p>
            <a:r>
              <a:rPr lang="en-US"/>
              <a:t>Simple Slide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6C6E8-42C3-4A1F-BB59-EF4B7F76FB04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85009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-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355001-704C-4C10-815D-7693152212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125538"/>
            <a:ext cx="5143500" cy="36210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0"/>
            <a:ext cx="5936343" cy="907143"/>
          </a:xfrm>
        </p:spPr>
        <p:txBody>
          <a:bodyPr/>
          <a:lstStyle/>
          <a:p>
            <a:r>
              <a:rPr lang="en-US" dirty="0"/>
              <a:t>Simple Slide + Image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10250B1-824A-CC4A-9A13-92F03EBFAA8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952392" y="1125538"/>
            <a:ext cx="2734407" cy="318045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Insert image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DB34FA8-4ACC-46E6-97AD-086A76B74A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53125" y="4386263"/>
            <a:ext cx="2733675" cy="36036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  <a:lvl2pPr marL="233362" indent="0">
              <a:buNone/>
              <a:defRPr sz="800"/>
            </a:lvl2pPr>
            <a:lvl3pPr marL="458787" indent="0">
              <a:buNone/>
              <a:defRPr sz="800"/>
            </a:lvl3pPr>
            <a:lvl4pPr marL="688975" indent="0">
              <a:buNone/>
              <a:defRPr sz="800"/>
            </a:lvl4pPr>
            <a:lvl5pPr marL="914400" indent="0">
              <a:buNone/>
              <a:defRPr sz="800"/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A16C9-18E2-47B3-8252-696CD0EE14C0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7078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-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32096-103A-4CD7-9B8E-116EDD3F44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395288"/>
            <a:ext cx="4114800" cy="21764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10250B1-824A-CC4A-9A13-92F03EBFAA8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7200" y="2795954"/>
            <a:ext cx="2651760" cy="148510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Insert image here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4F619479-75AC-A745-A352-0D743D62E3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246120" y="2795954"/>
            <a:ext cx="2651760" cy="148510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Insert image here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FEC72F80-AAAF-2747-9B70-3072CB21FA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35040" y="2795954"/>
            <a:ext cx="2651760" cy="148510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Insert image here</a:t>
            </a:r>
          </a:p>
        </p:txBody>
      </p:sp>
      <p:sp>
        <p:nvSpPr>
          <p:cNvPr id="8" name="Chart Placeholder 6">
            <a:extLst>
              <a:ext uri="{FF2B5EF4-FFF2-40B4-BE49-F238E27FC236}">
                <a16:creationId xmlns:a16="http://schemas.microsoft.com/office/drawing/2014/main" id="{EEADAD7D-0DCA-B946-BD57-8AFA7A8BDDF7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4765432" y="395095"/>
            <a:ext cx="3921368" cy="21766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/>
          <a:lstStyle>
            <a:lvl1pPr marL="0" indent="0">
              <a:buNone/>
              <a:defRPr sz="1200"/>
            </a:lvl1pPr>
          </a:lstStyle>
          <a:p>
            <a:r>
              <a:rPr lang="en-US"/>
              <a:t>Insert Chart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0D0F7-B8F0-4F72-9A30-CBED9FC951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371975"/>
            <a:ext cx="2651125" cy="3413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  <a:lvl2pPr marL="233362" indent="0">
              <a:buNone/>
              <a:defRPr sz="700">
                <a:solidFill>
                  <a:schemeClr val="accent6"/>
                </a:solidFill>
              </a:defRPr>
            </a:lvl2pPr>
            <a:lvl3pPr marL="458787" indent="0">
              <a:buNone/>
              <a:defRPr sz="700">
                <a:solidFill>
                  <a:schemeClr val="accent6"/>
                </a:solidFill>
              </a:defRPr>
            </a:lvl3pPr>
            <a:lvl4pPr marL="688975" indent="0">
              <a:buNone/>
              <a:defRPr sz="700">
                <a:solidFill>
                  <a:schemeClr val="accent6"/>
                </a:solidFill>
              </a:defRPr>
            </a:lvl4pPr>
            <a:lvl5pPr marL="914400" indent="0">
              <a:buNone/>
              <a:defRPr sz="7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80900F6-3B3F-4F4A-8429-17E4076D24C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46755" y="4365914"/>
            <a:ext cx="2651125" cy="3413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  <a:lvl2pPr marL="233362" indent="0">
              <a:buNone/>
              <a:defRPr sz="700">
                <a:solidFill>
                  <a:schemeClr val="accent6"/>
                </a:solidFill>
              </a:defRPr>
            </a:lvl2pPr>
            <a:lvl3pPr marL="458787" indent="0">
              <a:buNone/>
              <a:defRPr sz="700">
                <a:solidFill>
                  <a:schemeClr val="accent6"/>
                </a:solidFill>
              </a:defRPr>
            </a:lvl3pPr>
            <a:lvl4pPr marL="688975" indent="0">
              <a:buNone/>
              <a:defRPr sz="700">
                <a:solidFill>
                  <a:schemeClr val="accent6"/>
                </a:solidFill>
              </a:defRPr>
            </a:lvl4pPr>
            <a:lvl5pPr marL="914400" indent="0">
              <a:buNone/>
              <a:defRPr sz="7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2023008-9212-4632-B985-C05ACD7E15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50280" y="4371975"/>
            <a:ext cx="2651125" cy="3413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  <a:lvl2pPr marL="233362" indent="0">
              <a:buNone/>
              <a:defRPr sz="700">
                <a:solidFill>
                  <a:schemeClr val="accent6"/>
                </a:solidFill>
              </a:defRPr>
            </a:lvl2pPr>
            <a:lvl3pPr marL="458787" indent="0">
              <a:buNone/>
              <a:defRPr sz="700">
                <a:solidFill>
                  <a:schemeClr val="accent6"/>
                </a:solidFill>
              </a:defRPr>
            </a:lvl3pPr>
            <a:lvl4pPr marL="688975" indent="0">
              <a:buNone/>
              <a:defRPr sz="700">
                <a:solidFill>
                  <a:schemeClr val="accent6"/>
                </a:solidFill>
              </a:defRPr>
            </a:lvl4pPr>
            <a:lvl5pPr marL="914400" indent="0">
              <a:buNone/>
              <a:defRPr sz="7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30C30-FD65-48E6-857B-DB0C44DBF507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45453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148571"/>
            <a:ext cx="8120063" cy="536572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/>
              <a:t>Blank Slide for Any Content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EF4F54-F4DA-4D9C-B4E0-952F2ABC82EF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78570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570335" y="2780783"/>
            <a:ext cx="457497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7455" y="2961483"/>
            <a:ext cx="3952712" cy="1101551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8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or additional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E67DE-D090-4E05-A78B-1B661FF15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752" y="1252017"/>
            <a:ext cx="3962400" cy="1358834"/>
          </a:xfrm>
          <a:noFill/>
        </p:spPr>
        <p:txBody>
          <a:bodyPr tIns="45720" anchor="b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Transition Slide Title</a:t>
            </a:r>
          </a:p>
        </p:txBody>
      </p:sp>
    </p:spTree>
    <p:extLst>
      <p:ext uri="{BB962C8B-B14F-4D97-AF65-F5344CB8AC3E}">
        <p14:creationId xmlns:p14="http://schemas.microsoft.com/office/powerpoint/2010/main" val="2811229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70335" y="2780783"/>
            <a:ext cx="4574979" cy="0"/>
          </a:xfrm>
          <a:prstGeom prst="line">
            <a:avLst/>
          </a:prstGeom>
          <a:ln w="285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7455" y="2961483"/>
            <a:ext cx="3952712" cy="1101551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800" baseline="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or additional text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8794D23-6074-4A1B-BA3A-739DFE96CA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455" y="1252017"/>
            <a:ext cx="3962400" cy="1358834"/>
          </a:xfrm>
          <a:noFill/>
        </p:spPr>
        <p:txBody>
          <a:bodyPr tIns="45720" anchor="b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Transition Slide Title</a:t>
            </a:r>
          </a:p>
        </p:txBody>
      </p:sp>
    </p:spTree>
    <p:extLst>
      <p:ext uri="{BB962C8B-B14F-4D97-AF65-F5344CB8AC3E}">
        <p14:creationId xmlns:p14="http://schemas.microsoft.com/office/powerpoint/2010/main" val="19411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ing -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Insert a large image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590675"/>
            <a:ext cx="5565779" cy="628650"/>
          </a:xfrm>
          <a:solidFill>
            <a:srgbClr val="000000">
              <a:alpha val="75000"/>
            </a:srgbClr>
          </a:solidFill>
        </p:spPr>
        <p:txBody>
          <a:bodyPr wrap="none" lIns="457200" tIns="36576" rIns="457200" bIns="91440" anchor="ctr" anchorCtr="0">
            <a:noAutofit/>
          </a:bodyPr>
          <a:lstStyle>
            <a:lvl1pPr marL="0" indent="0">
              <a:buNone/>
              <a:defRPr sz="36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Key Messaging Slide One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81663"/>
            <a:ext cx="3747874" cy="628650"/>
          </a:xfrm>
          <a:solidFill>
            <a:srgbClr val="000000">
              <a:alpha val="75000"/>
            </a:srgbClr>
          </a:solidFill>
        </p:spPr>
        <p:txBody>
          <a:bodyPr wrap="none" lIns="457200" tIns="36576" rIns="457200" bIns="91440" anchor="ctr" anchorCtr="0">
            <a:noAutofit/>
          </a:bodyPr>
          <a:lstStyle>
            <a:lvl1pPr marL="0" indent="0">
              <a:buNone/>
              <a:defRPr sz="36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Transition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9030D-4C76-415A-95F6-CB8F61DED0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438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</p:spTree>
    <p:extLst>
      <p:ext uri="{BB962C8B-B14F-4D97-AF65-F5344CB8AC3E}">
        <p14:creationId xmlns:p14="http://schemas.microsoft.com/office/powerpoint/2010/main" val="3788749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orient="horz" pos="1428" userDrawn="1">
          <p15:clr>
            <a:srgbClr val="FBAE40"/>
          </p15:clr>
        </p15:guide>
        <p15:guide id="7" orient="horz" pos="1404" userDrawn="1">
          <p15:clr>
            <a:srgbClr val="FBAE40"/>
          </p15:clr>
        </p15:guide>
        <p15:guide id="8" orient="horz" pos="99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 -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09739" cy="1699456"/>
          </a:xfrm>
        </p:spPr>
        <p:txBody>
          <a:bodyPr/>
          <a:lstStyle/>
          <a:p>
            <a:r>
              <a:rPr lang="en-US" dirty="0"/>
              <a:t>Data Slide: </a:t>
            </a:r>
            <a:br>
              <a:rPr lang="en-US" dirty="0"/>
            </a:br>
            <a:r>
              <a:rPr lang="en-US" dirty="0"/>
              <a:t>Keep Title Concise</a:t>
            </a:r>
          </a:p>
        </p:txBody>
      </p:sp>
      <p:sp>
        <p:nvSpPr>
          <p:cNvPr id="5" name="Chart Placeholder 6"/>
          <p:cNvSpPr>
            <a:spLocks noGrp="1"/>
          </p:cNvSpPr>
          <p:nvPr>
            <p:ph type="chart" sz="quarter" idx="11" hasCustomPrompt="1"/>
          </p:nvPr>
        </p:nvSpPr>
        <p:spPr>
          <a:xfrm>
            <a:off x="468313" y="2081080"/>
            <a:ext cx="1883539" cy="143610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/>
            </a:lvl1pPr>
          </a:lstStyle>
          <a:p>
            <a:r>
              <a:rPr lang="en-US"/>
              <a:t>Insert Chart</a:t>
            </a:r>
          </a:p>
        </p:txBody>
      </p:sp>
      <p:sp>
        <p:nvSpPr>
          <p:cNvPr id="10" name="Chart Placeholder 6"/>
          <p:cNvSpPr>
            <a:spLocks noGrp="1"/>
          </p:cNvSpPr>
          <p:nvPr>
            <p:ph type="chart" sz="quarter" idx="12" hasCustomPrompt="1"/>
          </p:nvPr>
        </p:nvSpPr>
        <p:spPr>
          <a:xfrm>
            <a:off x="6963599" y="2081080"/>
            <a:ext cx="1883539" cy="143610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/>
            </a:lvl1pPr>
          </a:lstStyle>
          <a:p>
            <a:r>
              <a:rPr lang="en-US"/>
              <a:t>Insert Chart</a:t>
            </a:r>
          </a:p>
        </p:txBody>
      </p:sp>
      <p:sp>
        <p:nvSpPr>
          <p:cNvPr id="11" name="Chart Placeholder 6"/>
          <p:cNvSpPr>
            <a:spLocks noGrp="1"/>
          </p:cNvSpPr>
          <p:nvPr>
            <p:ph type="chart" sz="quarter" idx="13" hasCustomPrompt="1"/>
          </p:nvPr>
        </p:nvSpPr>
        <p:spPr>
          <a:xfrm>
            <a:off x="4765926" y="2081080"/>
            <a:ext cx="1883539" cy="143610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/>
            </a:lvl1pPr>
          </a:lstStyle>
          <a:p>
            <a:r>
              <a:rPr lang="en-US"/>
              <a:t>Insert Chart</a:t>
            </a:r>
          </a:p>
        </p:txBody>
      </p:sp>
      <p:sp>
        <p:nvSpPr>
          <p:cNvPr id="12" name="Chart Placeholder 6"/>
          <p:cNvSpPr>
            <a:spLocks noGrp="1"/>
          </p:cNvSpPr>
          <p:nvPr>
            <p:ph type="chart" sz="quarter" idx="14" hasCustomPrompt="1"/>
          </p:nvPr>
        </p:nvSpPr>
        <p:spPr>
          <a:xfrm>
            <a:off x="2618059" y="2081080"/>
            <a:ext cx="1883539" cy="143610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/>
            </a:lvl1pPr>
          </a:lstStyle>
          <a:p>
            <a:r>
              <a:rPr lang="en-US"/>
              <a:t>Insert Chart</a:t>
            </a:r>
          </a:p>
        </p:txBody>
      </p:sp>
      <p:sp>
        <p:nvSpPr>
          <p:cNvPr id="40" name="Text Placeholder 38">
            <a:extLst>
              <a:ext uri="{FF2B5EF4-FFF2-40B4-BE49-F238E27FC236}">
                <a16:creationId xmlns:a16="http://schemas.microsoft.com/office/drawing/2014/main" id="{BB44AFF9-5CA2-4EFB-B05E-64011B1C80D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9077" y="3664284"/>
            <a:ext cx="1882775" cy="795338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8">
            <a:extLst>
              <a:ext uri="{FF2B5EF4-FFF2-40B4-BE49-F238E27FC236}">
                <a16:creationId xmlns:a16="http://schemas.microsoft.com/office/drawing/2014/main" id="{F20737D2-3AF9-49C4-B984-BC8F45A24AF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618059" y="3664284"/>
            <a:ext cx="1882775" cy="795338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8">
            <a:extLst>
              <a:ext uri="{FF2B5EF4-FFF2-40B4-BE49-F238E27FC236}">
                <a16:creationId xmlns:a16="http://schemas.microsoft.com/office/drawing/2014/main" id="{87788D4B-F605-40F2-A462-8A63E3AB856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813853" y="3664284"/>
            <a:ext cx="1882775" cy="795338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BB32518-80C2-490A-8EDF-A9BC4D5EE0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78288" y="413132"/>
            <a:ext cx="4768850" cy="1286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30803C72-3ECE-47FE-AAFE-2FA8EAD7B66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963599" y="3664284"/>
            <a:ext cx="1883539" cy="79533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559408-3876-4B5B-BD71-E3C30A4C481E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329696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Infographic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/>
          <p:cNvSpPr>
            <a:spLocks noGrp="1"/>
          </p:cNvSpPr>
          <p:nvPr>
            <p:ph type="pic" sz="quarter" idx="49" hasCustomPrompt="1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en-US" dirty="0"/>
              <a:t>Insert a large image here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40"/>
          </p:nvPr>
        </p:nvSpPr>
        <p:spPr>
          <a:xfrm>
            <a:off x="0" y="2561212"/>
            <a:ext cx="9144000" cy="1983121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</p:spPr>
        <p:txBody>
          <a:bodyPr vert="horz"/>
          <a:lstStyle>
            <a:lvl1pPr marL="0" indent="0" algn="ctr">
              <a:buNone/>
              <a:defRPr sz="100">
                <a:solidFill>
                  <a:srgbClr val="33333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3510" cy="1704258"/>
          </a:xfrm>
        </p:spPr>
        <p:txBody>
          <a:bodyPr/>
          <a:lstStyle/>
          <a:p>
            <a:r>
              <a:rPr lang="en-US"/>
              <a:t>Messaging + Blue Infographic Content</a:t>
            </a:r>
          </a:p>
        </p:txBody>
      </p:sp>
      <p:sp>
        <p:nvSpPr>
          <p:cNvPr id="33" name="Picture Placeholder 24"/>
          <p:cNvSpPr>
            <a:spLocks noGrp="1" noChangeAspect="1"/>
          </p:cNvSpPr>
          <p:nvPr>
            <p:ph type="pic" sz="quarter" idx="50" hasCustomPrompt="1"/>
          </p:nvPr>
        </p:nvSpPr>
        <p:spPr>
          <a:xfrm>
            <a:off x="490683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35" name="Picture Placeholder 24"/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2239612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36" name="Picture Placeholder 24"/>
          <p:cNvSpPr>
            <a:spLocks noGrp="1" noChangeAspect="1"/>
          </p:cNvSpPr>
          <p:nvPr>
            <p:ph type="pic" sz="quarter" idx="52" hasCustomPrompt="1"/>
          </p:nvPr>
        </p:nvSpPr>
        <p:spPr>
          <a:xfrm>
            <a:off x="3926034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37" name="Picture Placeholder 24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5675688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38" name="Picture Placeholder 24"/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7336601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5006D69-EA13-4B2D-9C01-B58C393770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438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47" hasCustomPrompt="1"/>
          </p:nvPr>
        </p:nvSpPr>
        <p:spPr>
          <a:xfrm>
            <a:off x="7336601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48" hasCustomPrompt="1"/>
          </p:nvPr>
        </p:nvSpPr>
        <p:spPr>
          <a:xfrm>
            <a:off x="7336602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45" hasCustomPrompt="1"/>
          </p:nvPr>
        </p:nvSpPr>
        <p:spPr>
          <a:xfrm>
            <a:off x="5655659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46" hasCustomPrompt="1"/>
          </p:nvPr>
        </p:nvSpPr>
        <p:spPr>
          <a:xfrm>
            <a:off x="5655660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43" hasCustomPrompt="1"/>
          </p:nvPr>
        </p:nvSpPr>
        <p:spPr>
          <a:xfrm>
            <a:off x="3931141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44" hasCustomPrompt="1"/>
          </p:nvPr>
        </p:nvSpPr>
        <p:spPr>
          <a:xfrm>
            <a:off x="3931142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41" hasCustomPrompt="1"/>
          </p:nvPr>
        </p:nvSpPr>
        <p:spPr>
          <a:xfrm>
            <a:off x="2194869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42" hasCustomPrompt="1"/>
          </p:nvPr>
        </p:nvSpPr>
        <p:spPr>
          <a:xfrm>
            <a:off x="2194870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EF547DDC-F696-4D14-A37E-2EF7474AC2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3389856"/>
            <a:ext cx="1336675" cy="32653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1D542F68-27CA-4381-B06E-F293CB5998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14" y="3793136"/>
            <a:ext cx="1336674" cy="57066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B0FA8B-B330-4468-BB80-FF22E50F5EEA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8210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Full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1CEB93-B319-4B7C-A580-74D0269E1C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155" y="0"/>
            <a:ext cx="9130475" cy="5143501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65B8CD2-BF47-094F-B614-5CEAE71B3F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454" y="0"/>
            <a:ext cx="2331892" cy="1092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30BCCF-CBC7-5646-AFBB-E99D6B7D4D8F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from iStock-627281636</a:t>
            </a:r>
          </a:p>
        </p:txBody>
      </p:sp>
    </p:spTree>
    <p:extLst>
      <p:ext uri="{BB962C8B-B14F-4D97-AF65-F5344CB8AC3E}">
        <p14:creationId xmlns:p14="http://schemas.microsoft.com/office/powerpoint/2010/main" val="1274677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36" userDrawn="1">
          <p15:clr>
            <a:srgbClr val="FBAE40"/>
          </p15:clr>
        </p15:guide>
        <p15:guide id="2" pos="288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Infographic Larg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9B11AF2C-EBE2-41A1-A2E6-4146F22C1028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0" y="0"/>
            <a:ext cx="9144000" cy="26828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r">
              <a:buNone/>
              <a:defRPr sz="1600"/>
            </a:lvl1pPr>
          </a:lstStyle>
          <a:p>
            <a:r>
              <a:rPr lang="en-US" dirty="0"/>
              <a:t>Insert a large image here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40"/>
          </p:nvPr>
        </p:nvSpPr>
        <p:spPr>
          <a:xfrm>
            <a:off x="0" y="2682874"/>
            <a:ext cx="9144000" cy="2460625"/>
          </a:xfrm>
          <a:prstGeom prst="rect">
            <a:avLst/>
          </a:prstGeom>
          <a:solidFill>
            <a:schemeClr val="bg1"/>
          </a:solidFill>
        </p:spPr>
        <p:txBody>
          <a:bodyPr vert="horz"/>
          <a:lstStyle>
            <a:lvl1pPr marL="0" indent="0" algn="ctr">
              <a:buNone/>
              <a:defRPr sz="100">
                <a:solidFill>
                  <a:srgbClr val="33333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3510" cy="1704258"/>
          </a:xfrm>
        </p:spPr>
        <p:txBody>
          <a:bodyPr/>
          <a:lstStyle/>
          <a:p>
            <a:r>
              <a:rPr lang="en-US"/>
              <a:t>Messaging + Blue Infographic Content</a:t>
            </a:r>
          </a:p>
        </p:txBody>
      </p:sp>
      <p:sp>
        <p:nvSpPr>
          <p:cNvPr id="33" name="Picture Placeholder 24"/>
          <p:cNvSpPr>
            <a:spLocks noGrp="1" noChangeAspect="1"/>
          </p:cNvSpPr>
          <p:nvPr>
            <p:ph type="pic" sz="quarter" idx="50" hasCustomPrompt="1"/>
          </p:nvPr>
        </p:nvSpPr>
        <p:spPr>
          <a:xfrm>
            <a:off x="490683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35" name="Picture Placeholder 24"/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2239612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36" name="Picture Placeholder 24"/>
          <p:cNvSpPr>
            <a:spLocks noGrp="1" noChangeAspect="1"/>
          </p:cNvSpPr>
          <p:nvPr>
            <p:ph type="pic" sz="quarter" idx="52" hasCustomPrompt="1"/>
          </p:nvPr>
        </p:nvSpPr>
        <p:spPr>
          <a:xfrm>
            <a:off x="3926034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37" name="Picture Placeholder 24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5675688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38" name="Picture Placeholder 24"/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7336601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5006D69-EA13-4B2D-9C01-B58C393770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438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47" hasCustomPrompt="1"/>
          </p:nvPr>
        </p:nvSpPr>
        <p:spPr>
          <a:xfrm>
            <a:off x="7336601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48" hasCustomPrompt="1"/>
          </p:nvPr>
        </p:nvSpPr>
        <p:spPr>
          <a:xfrm>
            <a:off x="7336602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45" hasCustomPrompt="1"/>
          </p:nvPr>
        </p:nvSpPr>
        <p:spPr>
          <a:xfrm>
            <a:off x="5655659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46" hasCustomPrompt="1"/>
          </p:nvPr>
        </p:nvSpPr>
        <p:spPr>
          <a:xfrm>
            <a:off x="5655660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43" hasCustomPrompt="1"/>
          </p:nvPr>
        </p:nvSpPr>
        <p:spPr>
          <a:xfrm>
            <a:off x="3931141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44" hasCustomPrompt="1"/>
          </p:nvPr>
        </p:nvSpPr>
        <p:spPr>
          <a:xfrm>
            <a:off x="3931142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41" hasCustomPrompt="1"/>
          </p:nvPr>
        </p:nvSpPr>
        <p:spPr>
          <a:xfrm>
            <a:off x="2194869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42" hasCustomPrompt="1"/>
          </p:nvPr>
        </p:nvSpPr>
        <p:spPr>
          <a:xfrm>
            <a:off x="2194870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EF547DDC-F696-4D14-A37E-2EF7474AC2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3389856"/>
            <a:ext cx="1336675" cy="32653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1D542F68-27CA-4381-B06E-F293CB5998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14" y="3793136"/>
            <a:ext cx="1336674" cy="57066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495A5-6A79-42D1-9501-3481B5753125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42105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alf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49" hasCustomPrompt="1"/>
          </p:nvPr>
        </p:nvSpPr>
        <p:spPr>
          <a:xfrm>
            <a:off x="0" y="0"/>
            <a:ext cx="9144000" cy="26828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r">
              <a:buNone/>
              <a:defRPr sz="1600"/>
            </a:lvl1pPr>
          </a:lstStyle>
          <a:p>
            <a:r>
              <a:rPr lang="en-US" dirty="0"/>
              <a:t>Insert a large image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135605"/>
            <a:ext cx="4936982" cy="548154"/>
          </a:xfrm>
        </p:spPr>
        <p:txBody>
          <a:bodyPr lIns="274320" tIns="118872" bIns="45720">
            <a:noAutofit/>
          </a:bodyPr>
          <a:lstStyle>
            <a:lvl1pPr algn="l">
              <a:defRPr/>
            </a:lvl1pPr>
          </a:lstStyle>
          <a:p>
            <a:pPr lvl="0"/>
            <a:r>
              <a:rPr lang="en-US" dirty="0"/>
              <a:t>Title: Content Slide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B73B91-ED3C-4FB3-BF3A-127FF6200B6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57201" y="2943225"/>
            <a:ext cx="4023360" cy="176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AAC7818-041E-483D-B6B5-A5441FAD451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4778925" y="2943225"/>
            <a:ext cx="3974378" cy="176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B8A3555-C79D-42B2-BFE0-E200446047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438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942666-E6BA-4BA3-9385-05926FE5819A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38536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alf Blue - Half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3C7420-D1E3-2748-83F1-0C3F1C99A95C}"/>
              </a:ext>
            </a:extLst>
          </p:cNvPr>
          <p:cNvSpPr/>
          <p:nvPr userDrawn="1"/>
        </p:nvSpPr>
        <p:spPr>
          <a:xfrm>
            <a:off x="0" y="3205163"/>
            <a:ext cx="9144000" cy="19390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0" y="0"/>
            <a:ext cx="9144000" cy="3205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AF67F07-FC40-4A48-9D06-A0AE1C2B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536950"/>
            <a:ext cx="3308350" cy="1096963"/>
          </a:xfrm>
          <a:noFill/>
        </p:spPr>
        <p:txBody>
          <a:bodyPr lIns="0" tIns="0" rIns="0" bIns="0" anchor="t" anchorCtr="0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9F8F470B-7468-4549-B5A7-39A947D7C0A6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105261" y="3536950"/>
            <a:ext cx="4641850" cy="1096963"/>
          </a:xfrm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A7B8E6B-B480-42E2-ABF7-01AB7B2EA9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438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7DB6FF-EB87-4DCF-8ECF-FDA3E4380AAA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</a:rPr>
              <a:t>NREL</a:t>
            </a:r>
            <a:r>
              <a:rPr lang="en-US" sz="800" baseline="0" dirty="0">
                <a:solidFill>
                  <a:schemeClr val="bg1"/>
                </a:solidFill>
              </a:rPr>
              <a:t>    </a:t>
            </a:r>
            <a:r>
              <a:rPr lang="en-US" sz="800" dirty="0">
                <a:solidFill>
                  <a:schemeClr val="bg1"/>
                </a:solidFill>
              </a:rPr>
              <a:t>|    </a:t>
            </a:r>
            <a:fld id="{BFD71CF8-5198-8441-A7C0-DC22FD64CBE4}" type="slidenum">
              <a:rPr lang="en-US" sz="800">
                <a:solidFill>
                  <a:schemeClr val="bg1"/>
                </a:solidFill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8645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alf Blue, 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3C7420-D1E3-2748-83F1-0C3F1C99A95C}"/>
              </a:ext>
            </a:extLst>
          </p:cNvPr>
          <p:cNvSpPr/>
          <p:nvPr userDrawn="1"/>
        </p:nvSpPr>
        <p:spPr>
          <a:xfrm>
            <a:off x="0" y="3204446"/>
            <a:ext cx="9144000" cy="19390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</a:rPr>
              <a:t>NREL</a:t>
            </a:r>
            <a:r>
              <a:rPr lang="en-US" sz="800" baseline="0" dirty="0">
                <a:solidFill>
                  <a:schemeClr val="bg1"/>
                </a:solidFill>
              </a:rPr>
              <a:t>    </a:t>
            </a:r>
            <a:r>
              <a:rPr lang="en-US" sz="800" dirty="0">
                <a:solidFill>
                  <a:schemeClr val="bg1"/>
                </a:solidFill>
              </a:rPr>
              <a:t>|    </a:t>
            </a:r>
            <a:fld id="{BFD71CF8-5198-8441-A7C0-DC22FD64CBE4}" type="slidenum">
              <a:rPr lang="en-US" sz="800">
                <a:solidFill>
                  <a:schemeClr val="bg1"/>
                </a:solidFill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F8E801-C21C-E943-9A0D-715C66D645FB}"/>
              </a:ext>
            </a:extLst>
          </p:cNvPr>
          <p:cNvSpPr/>
          <p:nvPr userDrawn="1"/>
        </p:nvSpPr>
        <p:spPr>
          <a:xfrm>
            <a:off x="0" y="0"/>
            <a:ext cx="9144000" cy="3204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B61296E-9FBE-4301-BA11-B3BFA380423F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79425" y="582613"/>
            <a:ext cx="4641850" cy="109696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7D88D45-FB85-42C7-BC0A-8E60CF8D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536950"/>
            <a:ext cx="3308350" cy="1096963"/>
          </a:xfrm>
          <a:noFill/>
        </p:spPr>
        <p:txBody>
          <a:bodyPr lIns="0" tIns="0" rIns="0" bIns="0" anchor="t" anchorCtr="0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63E3C2AA-2178-46D9-950C-DEA68334901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105261" y="3536950"/>
            <a:ext cx="4641850" cy="1096963"/>
          </a:xfrm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58375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alf Blue, Half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3C7420-D1E3-2748-83F1-0C3F1C99A95C}"/>
              </a:ext>
            </a:extLst>
          </p:cNvPr>
          <p:cNvSpPr/>
          <p:nvPr userDrawn="1"/>
        </p:nvSpPr>
        <p:spPr>
          <a:xfrm>
            <a:off x="0" y="3204446"/>
            <a:ext cx="9144000" cy="19390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</a:rPr>
              <a:t>NREL</a:t>
            </a:r>
            <a:r>
              <a:rPr lang="en-US" sz="800" baseline="0" dirty="0">
                <a:solidFill>
                  <a:schemeClr val="bg1"/>
                </a:solidFill>
              </a:rPr>
              <a:t>    </a:t>
            </a:r>
            <a:r>
              <a:rPr lang="en-US" sz="800" dirty="0">
                <a:solidFill>
                  <a:schemeClr val="bg1"/>
                </a:solidFill>
              </a:rPr>
              <a:t>|    </a:t>
            </a:r>
            <a:fld id="{BFD71CF8-5198-8441-A7C0-DC22FD64CBE4}" type="slidenum">
              <a:rPr lang="en-US" sz="800">
                <a:solidFill>
                  <a:schemeClr val="bg1"/>
                </a:solidFill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D3272D3-1563-408A-9F95-5911769F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536950"/>
            <a:ext cx="3308350" cy="1096963"/>
          </a:xfrm>
          <a:noFill/>
        </p:spPr>
        <p:txBody>
          <a:bodyPr lIns="0" tIns="0" rIns="0" bIns="0" anchor="t" anchorCtr="0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32C334E-AB79-46B6-A7C0-92FD37A3E81A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105261" y="3536950"/>
            <a:ext cx="4641850" cy="1096963"/>
          </a:xfrm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3C553F5F-3EDD-4319-AB33-64D58BC16251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79425" y="582613"/>
            <a:ext cx="4641850" cy="109696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4080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4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3C7420-D1E3-2748-83F1-0C3F1C99A95C}"/>
              </a:ext>
            </a:extLst>
          </p:cNvPr>
          <p:cNvSpPr/>
          <p:nvPr userDrawn="1"/>
        </p:nvSpPr>
        <p:spPr>
          <a:xfrm>
            <a:off x="0" y="4152614"/>
            <a:ext cx="9144000" cy="9908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</a:rPr>
              <a:t>NREL</a:t>
            </a:r>
            <a:r>
              <a:rPr lang="en-US" sz="800" baseline="0" dirty="0">
                <a:solidFill>
                  <a:schemeClr val="bg1"/>
                </a:solidFill>
              </a:rPr>
              <a:t>    </a:t>
            </a:r>
            <a:r>
              <a:rPr lang="en-US" sz="800" dirty="0">
                <a:solidFill>
                  <a:schemeClr val="bg1"/>
                </a:solidFill>
              </a:rPr>
              <a:t>|    </a:t>
            </a:r>
            <a:fld id="{BFD71CF8-5198-8441-A7C0-DC22FD64CBE4}" type="slidenum">
              <a:rPr lang="en-US" sz="800">
                <a:solidFill>
                  <a:schemeClr val="bg1"/>
                </a:solidFill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F8E801-C21C-E943-9A0D-715C66D645FB}"/>
              </a:ext>
            </a:extLst>
          </p:cNvPr>
          <p:cNvSpPr/>
          <p:nvPr userDrawn="1"/>
        </p:nvSpPr>
        <p:spPr>
          <a:xfrm>
            <a:off x="0" y="0"/>
            <a:ext cx="9144000" cy="4152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75F658F-F273-41B3-ACB3-9D303C6C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292033"/>
            <a:ext cx="3308350" cy="448409"/>
          </a:xfrm>
          <a:noFill/>
        </p:spPr>
        <p:txBody>
          <a:bodyPr lIns="0" tIns="0" rIns="0" bIns="0" anchor="t" anchorCtr="0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E8785B-1579-4206-A28B-023A6726B479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105261" y="4292033"/>
            <a:ext cx="4641850" cy="448409"/>
          </a:xfrm>
        </p:spPr>
        <p:txBody>
          <a:bodyPr lIns="0" tIns="0" rIns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04D3633-C450-4164-8D2F-BE6D20A86AFB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79425" y="582613"/>
            <a:ext cx="4641850" cy="109696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97994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4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3C7420-D1E3-2748-83F1-0C3F1C99A95C}"/>
              </a:ext>
            </a:extLst>
          </p:cNvPr>
          <p:cNvSpPr/>
          <p:nvPr userDrawn="1"/>
        </p:nvSpPr>
        <p:spPr>
          <a:xfrm>
            <a:off x="0" y="4152614"/>
            <a:ext cx="9144000" cy="9908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</a:rPr>
              <a:t>NREL</a:t>
            </a:r>
            <a:r>
              <a:rPr lang="en-US" sz="800" baseline="0" dirty="0">
                <a:solidFill>
                  <a:schemeClr val="bg1"/>
                </a:solidFill>
              </a:rPr>
              <a:t>    </a:t>
            </a:r>
            <a:r>
              <a:rPr lang="en-US" sz="800" dirty="0">
                <a:solidFill>
                  <a:schemeClr val="bg1"/>
                </a:solidFill>
              </a:rPr>
              <a:t>|    </a:t>
            </a:r>
            <a:fld id="{BFD71CF8-5198-8441-A7C0-DC22FD64CBE4}" type="slidenum">
              <a:rPr lang="en-US" sz="800">
                <a:solidFill>
                  <a:schemeClr val="bg1"/>
                </a:solidFill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9A29C17-CD58-45DF-9097-FE42DFA0C9BA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79425" y="582613"/>
            <a:ext cx="4641850" cy="109696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E8F4E7E-5DA9-4FCD-81E6-17709791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292033"/>
            <a:ext cx="3308350" cy="448409"/>
          </a:xfrm>
          <a:noFill/>
        </p:spPr>
        <p:txBody>
          <a:bodyPr lIns="0" tIns="0" rIns="0" bIns="0" anchor="t" anchorCtr="0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7816731-9E29-414B-8D8C-459C5DDF70CA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105261" y="4292033"/>
            <a:ext cx="4641850" cy="448409"/>
          </a:xfrm>
        </p:spPr>
        <p:txBody>
          <a:bodyPr lIns="0" tIns="0" rIns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40576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3 blue,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3226702" y="0"/>
            <a:ext cx="5917298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0" y="0"/>
            <a:ext cx="322670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CE9686F-E66D-461E-AC4C-5FD554E27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34" y="508393"/>
            <a:ext cx="2532807" cy="1094188"/>
          </a:xfrm>
          <a:noFill/>
        </p:spPr>
        <p:txBody>
          <a:bodyPr lIns="0" tIns="0" rIns="0" bIns="0" anchor="t" anchorCtr="0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6FEAFBE5-A2CC-4689-9FFD-B895D7460777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72234" y="3565927"/>
            <a:ext cx="2532807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353CEC3-6EC4-475E-BC6F-CDEAD6DA57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64012" y="4819650"/>
            <a:ext cx="2154194" cy="2222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AC62B-7310-47D6-9359-E5D24156885B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711499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4 blue,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1499347" y="0"/>
            <a:ext cx="764465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-1" y="0"/>
            <a:ext cx="1499616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B01E338-5424-4983-A800-966422B360D3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286048" y="505618"/>
            <a:ext cx="985919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3381708-CFBE-4024-B01B-9BC2A5E379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01114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CDAAA-C35B-48B2-BD8C-7369EBD583BC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252317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 blue tab,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749807" y="0"/>
            <a:ext cx="839419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-1" y="0"/>
            <a:ext cx="749808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E894BAA-0327-4892-AB75-34DCB16A20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2660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181EF6-685D-46DE-AF7F-0DF7D11B2C8E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5030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Full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32CCCE-56C2-8545-B018-16FDB063CF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37" b="137"/>
          <a:stretch/>
        </p:blipFill>
        <p:spPr>
          <a:xfrm>
            <a:off x="0" y="0"/>
            <a:ext cx="9155597" cy="51435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21FBE40-03AF-2040-B470-29B21F4E35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454" y="0"/>
            <a:ext cx="2331892" cy="1092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E1903A-677C-411B-8052-9465784D1315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by Dennis Schroeder, NREL 55200</a:t>
            </a:r>
          </a:p>
        </p:txBody>
      </p:sp>
    </p:spTree>
    <p:extLst>
      <p:ext uri="{BB962C8B-B14F-4D97-AF65-F5344CB8AC3E}">
        <p14:creationId xmlns:p14="http://schemas.microsoft.com/office/powerpoint/2010/main" val="27366909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3 blu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808AC53-C403-F042-A661-2863C5AB400C}"/>
              </a:ext>
            </a:extLst>
          </p:cNvPr>
          <p:cNvSpPr/>
          <p:nvPr userDrawn="1"/>
        </p:nvSpPr>
        <p:spPr>
          <a:xfrm>
            <a:off x="3226702" y="0"/>
            <a:ext cx="5917298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0" y="0"/>
            <a:ext cx="322670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BB39BF4-7072-4553-86C8-12D7D9B7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34" y="508393"/>
            <a:ext cx="2532807" cy="1094188"/>
          </a:xfrm>
          <a:noFill/>
        </p:spPr>
        <p:txBody>
          <a:bodyPr lIns="0" tIns="0" rIns="0" bIns="0" anchor="t" anchorCtr="0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48A3C2C8-5527-42F5-9909-F7B9C0E6339B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72234" y="3565927"/>
            <a:ext cx="2532807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8EFFE661-D7A3-4C37-B357-433187842507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864124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1A6DE7-AAD0-4A4E-B557-F4429278F3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80486" y="4819650"/>
            <a:ext cx="2261287" cy="2222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CC4F1-00FC-4311-AF79-1802497457A6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509478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4 blu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808AC53-C403-F042-A661-2863C5AB400C}"/>
              </a:ext>
            </a:extLst>
          </p:cNvPr>
          <p:cNvSpPr/>
          <p:nvPr userDrawn="1"/>
        </p:nvSpPr>
        <p:spPr>
          <a:xfrm>
            <a:off x="1499614" y="0"/>
            <a:ext cx="7644385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E2A80C-EB6E-8C4C-AB43-79FC52672C2F}"/>
              </a:ext>
            </a:extLst>
          </p:cNvPr>
          <p:cNvSpPr/>
          <p:nvPr userDrawn="1"/>
        </p:nvSpPr>
        <p:spPr>
          <a:xfrm>
            <a:off x="-1" y="0"/>
            <a:ext cx="1499616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4416F83-5359-4C05-92E2-A54A5BC136E6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286048" y="505618"/>
            <a:ext cx="985919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797EB37-03F4-449B-B968-0A9F893D5E0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2137037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C85E41-401E-49BC-B5A2-7887664F9790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939404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blue tab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808AC53-C403-F042-A661-2863C5AB400C}"/>
              </a:ext>
            </a:extLst>
          </p:cNvPr>
          <p:cNvSpPr/>
          <p:nvPr userDrawn="1"/>
        </p:nvSpPr>
        <p:spPr>
          <a:xfrm>
            <a:off x="749807" y="0"/>
            <a:ext cx="8394193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FB4065-B034-894F-B2AD-10DA51A4FF51}"/>
              </a:ext>
            </a:extLst>
          </p:cNvPr>
          <p:cNvSpPr/>
          <p:nvPr userDrawn="1"/>
        </p:nvSpPr>
        <p:spPr>
          <a:xfrm>
            <a:off x="-1" y="0"/>
            <a:ext cx="749808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BD73797-8DC2-4888-96F8-44B5CE03FB5C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1387834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220E5-F183-4B1B-9463-96A0D048837E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214152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3 blue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0" y="0"/>
            <a:ext cx="322670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FC609E-E5EB-42F9-A09F-B6807E62F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34" y="508393"/>
            <a:ext cx="2532807" cy="1094188"/>
          </a:xfrm>
          <a:noFill/>
        </p:spPr>
        <p:txBody>
          <a:bodyPr lIns="0" tIns="0" rIns="0" bIns="0" anchor="t" anchorCtr="0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AE61CD02-384F-41F5-A8FD-59ECE04C483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72234" y="3565927"/>
            <a:ext cx="2532807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64F110FF-8AA0-4EAA-B648-1E56466C209E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864124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3227A7-82E2-4D9A-A584-E7E37A3FB4A3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360900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4 blue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8E2A80C-EB6E-8C4C-AB43-79FC52672C2F}"/>
              </a:ext>
            </a:extLst>
          </p:cNvPr>
          <p:cNvSpPr/>
          <p:nvPr userDrawn="1"/>
        </p:nvSpPr>
        <p:spPr>
          <a:xfrm>
            <a:off x="-1" y="0"/>
            <a:ext cx="1499616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6573A4F-2CB6-4CEF-A4D8-B1AAA0FF13BB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286048" y="505618"/>
            <a:ext cx="985919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997782B-AD07-41D8-8B1A-C80B7909141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2137037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137B0C-141B-4185-882F-5FD7FBC92F81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548849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blue tab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F46C4D-EA55-834D-A1ED-486FAB3B53C7}"/>
              </a:ext>
            </a:extLst>
          </p:cNvPr>
          <p:cNvSpPr/>
          <p:nvPr userDrawn="1"/>
        </p:nvSpPr>
        <p:spPr>
          <a:xfrm>
            <a:off x="-1" y="0"/>
            <a:ext cx="749808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90E8073-CA3E-42B8-B107-F7F3B0E99B6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1372204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0D039-6F25-4D7F-A1B2-C7BC615D8CF5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644488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3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B1DB3D14-BFC4-4C29-BE5D-18FBB4F2C07F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226702" y="2571750"/>
            <a:ext cx="5917298" cy="2571750"/>
          </a:xfrm>
          <a:solidFill>
            <a:srgbClr val="F2F2F2"/>
          </a:solidFill>
        </p:spPr>
        <p:txBody>
          <a:bodyPr lIns="365760" tIns="365760" rIns="365760" bIns="640080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3226702" y="0"/>
            <a:ext cx="5917298" cy="257175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0" y="0"/>
            <a:ext cx="322670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851FF74-53AF-4E33-80F9-45740994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34" y="508393"/>
            <a:ext cx="2532807" cy="1094188"/>
          </a:xfrm>
          <a:noFill/>
        </p:spPr>
        <p:txBody>
          <a:bodyPr lIns="0" tIns="0" rIns="0" bIns="0" anchor="t" anchorCtr="0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5F0C832-C7C5-4486-9378-17041296612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372234" y="3565927"/>
            <a:ext cx="2532807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01FA3E5-6B69-47D6-AC2C-0A3EE57C62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9340" y="226592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8633F0-074F-4ADC-A423-ED3E68DB0839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591145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3 are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1499615" y="0"/>
            <a:ext cx="7644385" cy="257175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BA21AF-1C86-484E-8C81-8214908BC04B}"/>
              </a:ext>
            </a:extLst>
          </p:cNvPr>
          <p:cNvSpPr/>
          <p:nvPr userDrawn="1"/>
        </p:nvSpPr>
        <p:spPr>
          <a:xfrm>
            <a:off x="-1" y="0"/>
            <a:ext cx="1499616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D96F0B2-5872-40E4-9356-5C5638EB0DEA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286048" y="505618"/>
            <a:ext cx="985919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CFDCF95-9E2A-488A-8D75-76A4250D16DE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1499614" y="2571750"/>
            <a:ext cx="7644386" cy="2571750"/>
          </a:xfrm>
          <a:solidFill>
            <a:srgbClr val="F2F2F2"/>
          </a:solidFill>
        </p:spPr>
        <p:txBody>
          <a:bodyPr lIns="365760" tIns="365760" rIns="365760" bIns="640080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9D135D2-A06F-4E50-B3ED-9CD4BED017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55294" y="226592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A9733F-3F7B-4D8F-853F-440538FE93A2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206487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split with 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749807" y="0"/>
            <a:ext cx="8394193" cy="257175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9804E5-74BF-BD47-85E5-EA49688872F8}"/>
              </a:ext>
            </a:extLst>
          </p:cNvPr>
          <p:cNvSpPr/>
          <p:nvPr userDrawn="1"/>
        </p:nvSpPr>
        <p:spPr>
          <a:xfrm>
            <a:off x="-1" y="0"/>
            <a:ext cx="749808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A4C0550-2567-47B0-A842-34A8EA4E4C4F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752046" y="2571750"/>
            <a:ext cx="8391954" cy="2571750"/>
          </a:xfrm>
          <a:solidFill>
            <a:srgbClr val="F2F2F2"/>
          </a:solidFill>
        </p:spPr>
        <p:txBody>
          <a:bodyPr lIns="365760" tIns="365760" rIns="365760" bIns="640080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5B4E80E-CF6A-4FCA-A4C8-4130DC4464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3276" y="2249445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A69AF5-2846-4519-A275-D6D6970A3A9A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491711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3 area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B5C8110-81AE-49F3-BBD8-142931272FF6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226702" y="2571750"/>
            <a:ext cx="5917298" cy="2571750"/>
          </a:xfrm>
          <a:solidFill>
            <a:srgbClr val="F2F2F2"/>
          </a:solidFill>
        </p:spPr>
        <p:txBody>
          <a:bodyPr lIns="365760" tIns="365760" rIns="365760" bIns="640080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0" y="0"/>
            <a:ext cx="322670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DA4E00E-726E-4ABB-8C3F-7155D675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34" y="508393"/>
            <a:ext cx="2532807" cy="1094188"/>
          </a:xfrm>
          <a:noFill/>
        </p:spPr>
        <p:txBody>
          <a:bodyPr lIns="0" tIns="0" rIns="0" bIns="0" anchor="t" anchorCtr="0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90A1BFF-6D05-4A9C-A858-9C073D5A49AA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372234" y="3565927"/>
            <a:ext cx="2532807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A7A34F1A-F0DB-40F2-B360-EACF6348CA2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3634141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D00DC-1411-4EB7-8452-D263842DBD7D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6657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Full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B3AA24C-5AAC-2848-838E-F2528852E9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74" b="74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21FBE40-03AF-2040-B470-29B21F4E35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454" y="0"/>
            <a:ext cx="2331892" cy="10923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A26CA5-C27A-41A2-8DC4-F68584DE36EE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by Dennis Schroeder, NREL 56461</a:t>
            </a:r>
          </a:p>
        </p:txBody>
      </p:sp>
    </p:spTree>
    <p:extLst>
      <p:ext uri="{BB962C8B-B14F-4D97-AF65-F5344CB8AC3E}">
        <p14:creationId xmlns:p14="http://schemas.microsoft.com/office/powerpoint/2010/main" val="27131000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3 areas,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40D2F-968F-4065-A8A6-22BEF1CDF69E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1500188" y="2571750"/>
            <a:ext cx="7643812" cy="2571750"/>
          </a:xfrm>
          <a:solidFill>
            <a:srgbClr val="F2F2F2"/>
          </a:solidFill>
        </p:spPr>
        <p:txBody>
          <a:bodyPr lIns="365760" tIns="365760" rIns="365760" bIns="640080">
            <a:no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AD8C3-A811-7F49-ABE6-460F673A0377}"/>
              </a:ext>
            </a:extLst>
          </p:cNvPr>
          <p:cNvSpPr/>
          <p:nvPr userDrawn="1"/>
        </p:nvSpPr>
        <p:spPr>
          <a:xfrm>
            <a:off x="-1" y="0"/>
            <a:ext cx="1499616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DF97728-FC1C-40CE-8164-4E759FAAE1F6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286048" y="505618"/>
            <a:ext cx="985919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16ECC7-95B6-4155-96E7-F0FFF0626F7E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922488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63C21C-3060-49FB-8CE1-84138A3A61B7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00942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Split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40D2F-968F-4065-A8A6-22BEF1CDF69E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749807" y="2571750"/>
            <a:ext cx="8394193" cy="2571750"/>
          </a:xfrm>
          <a:solidFill>
            <a:srgbClr val="F2F2F2"/>
          </a:solidFill>
        </p:spPr>
        <p:txBody>
          <a:bodyPr lIns="365760" tIns="365760" rIns="365760" bIns="640080">
            <a:no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16ECC7-95B6-4155-96E7-F0FFF0626F7E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105593" y="505617"/>
            <a:ext cx="5458745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87FD9B-4A46-4188-9F66-F09E1C0537B3}"/>
              </a:ext>
            </a:extLst>
          </p:cNvPr>
          <p:cNvSpPr/>
          <p:nvPr userDrawn="1"/>
        </p:nvSpPr>
        <p:spPr>
          <a:xfrm>
            <a:off x="-1" y="0"/>
            <a:ext cx="749808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B8D80D-673F-49CE-9B49-542071ED92C3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27628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 -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Photo Slide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457200" y="1391881"/>
            <a:ext cx="4123076" cy="22162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</a:lstStyle>
          <a:p>
            <a:r>
              <a:rPr lang="en-US"/>
              <a:t>Insert Photo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4825308" y="182880"/>
            <a:ext cx="3871998" cy="18353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</a:lstStyle>
          <a:p>
            <a:r>
              <a:rPr lang="en-US"/>
              <a:t>Insert Photo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4825308" y="2479946"/>
            <a:ext cx="3871998" cy="19520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70C75BF-C07C-47CD-BC98-DC5F9CA1E633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457200" y="4027648"/>
            <a:ext cx="4122738" cy="725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D7D123A-BFAA-4E7B-B179-5688121C54F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457200" y="3698788"/>
            <a:ext cx="4122738" cy="215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DF822E2-A016-4350-A90C-517C3974F4D8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826000" y="2086495"/>
            <a:ext cx="3871913" cy="21538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344F37C-48C1-4A08-9DB4-76F621838FAD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4826000" y="4497388"/>
            <a:ext cx="3871913" cy="25558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479964-3818-4F74-92D3-AD8F0D61924C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345954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/Peop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1A529BD-0885-4573-99C8-4157FC9C40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766" y="1592817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06213BBD-3855-4B0B-8A84-51E9FC1372D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80720" y="1592816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7D606CB-34C0-401F-875B-BEEEDC0345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29674" y="1592815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61B2D16-15AF-42DD-BA50-78E34CF626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78628" y="1592814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22A3C1B0-1F07-463E-92DE-7FE5C13FEC5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27582" y="1592813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847C206-E8D5-4795-A08D-E50DEA08FF0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76536" y="1592812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6C1C3C0A-A4E2-4436-8A46-289CEC4F77E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25490" y="1592811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BDF8D528-E9EA-4E35-8491-F6A9978912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74444" y="1592810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1D1C5A0-CC5F-476B-B4BA-09FD03598BB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223398" y="1592809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CA0A3023-3E60-4D2C-A931-CC328FE9FE1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72352" y="1592808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24671-09ED-4FA8-983D-EAD721B0D10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1475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4FF7F23A-1789-43BF-B20F-65A7ECB89F7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1475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9C0580B-145C-42FD-AA24-171E95A5D6D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20429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A792742-716F-429B-A7B2-985D160C97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20429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D25B8AE-4C6F-454E-88CF-0FBA4D1E3CE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069383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272C8DB5-CC3D-4211-BD80-67AF8CD8F87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069383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192D8796-494D-46E1-BB4E-702BA3AF11B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918337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CB459A2-2E74-4103-9617-5F6B5F60CA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918337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0FEAE40C-B15B-406F-B301-2122D5E97BB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67291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8734984E-F8D3-4C71-AE4B-7FCB18E02FB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67291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679171E4-ECF2-4F6C-AF1D-338215896F8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16245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251809F2-386E-41F8-9724-BC4D70B0152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16245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95055070-C0E0-4AED-A9A4-78BE4ECD667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65199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6C5032EB-34C8-4285-BB30-E7E2D0BB72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5199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FDC5A0C0-AA66-40BE-B5B4-DBA6456BB25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14153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82125138-D56F-49B0-9B8B-7D74BAD1FCA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314153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7AB0C0AB-3AF1-4A3A-B3D2-CF2E51B568C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163107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77718C7-54C4-4992-BA81-1584EEBDF79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163107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3D74D20D-C671-4447-B31D-667B7696D6D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012061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2C6140A0-C70B-40E0-B1BB-0E20C267AFF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012061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67" name="Picture Placeholder 5">
            <a:extLst>
              <a:ext uri="{FF2B5EF4-FFF2-40B4-BE49-F238E27FC236}">
                <a16:creationId xmlns:a16="http://schemas.microsoft.com/office/drawing/2014/main" id="{AFF61686-D651-41DC-80B3-15BC8C88318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31766" y="3206547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8" name="Picture Placeholder 5">
            <a:extLst>
              <a:ext uri="{FF2B5EF4-FFF2-40B4-BE49-F238E27FC236}">
                <a16:creationId xmlns:a16="http://schemas.microsoft.com/office/drawing/2014/main" id="{45A17B8C-890F-4D15-B663-D63CB5DA7A2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280720" y="3206546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5">
            <a:extLst>
              <a:ext uri="{FF2B5EF4-FFF2-40B4-BE49-F238E27FC236}">
                <a16:creationId xmlns:a16="http://schemas.microsoft.com/office/drawing/2014/main" id="{B3B0BC5C-C645-4CC6-BDB7-28346D701A5C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129674" y="3206545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Picture Placeholder 5">
            <a:extLst>
              <a:ext uri="{FF2B5EF4-FFF2-40B4-BE49-F238E27FC236}">
                <a16:creationId xmlns:a16="http://schemas.microsoft.com/office/drawing/2014/main" id="{80487772-0E40-4BFF-B691-18C353E4597C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2978628" y="3206544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1" name="Picture Placeholder 5">
            <a:extLst>
              <a:ext uri="{FF2B5EF4-FFF2-40B4-BE49-F238E27FC236}">
                <a16:creationId xmlns:a16="http://schemas.microsoft.com/office/drawing/2014/main" id="{6F16B967-D687-4D64-86A3-7A63BEED5AB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3827582" y="3206543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Picture Placeholder 5">
            <a:extLst>
              <a:ext uri="{FF2B5EF4-FFF2-40B4-BE49-F238E27FC236}">
                <a16:creationId xmlns:a16="http://schemas.microsoft.com/office/drawing/2014/main" id="{D736DCBA-5A05-47F6-8FE4-54771D84718E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4676536" y="3206542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3" name="Picture Placeholder 5">
            <a:extLst>
              <a:ext uri="{FF2B5EF4-FFF2-40B4-BE49-F238E27FC236}">
                <a16:creationId xmlns:a16="http://schemas.microsoft.com/office/drawing/2014/main" id="{A0150D37-1D94-4043-B18E-9F85DAB9087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5525490" y="3206541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4" name="Picture Placeholder 5">
            <a:extLst>
              <a:ext uri="{FF2B5EF4-FFF2-40B4-BE49-F238E27FC236}">
                <a16:creationId xmlns:a16="http://schemas.microsoft.com/office/drawing/2014/main" id="{8BA10313-44BD-4478-B928-0C2D33EF65E6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6374444" y="3206540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5" name="Picture Placeholder 5">
            <a:extLst>
              <a:ext uri="{FF2B5EF4-FFF2-40B4-BE49-F238E27FC236}">
                <a16:creationId xmlns:a16="http://schemas.microsoft.com/office/drawing/2014/main" id="{734ABE7A-035E-4AB1-96EC-5616F3F3A57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7223398" y="3206539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6" name="Picture Placeholder 5">
            <a:extLst>
              <a:ext uri="{FF2B5EF4-FFF2-40B4-BE49-F238E27FC236}">
                <a16:creationId xmlns:a16="http://schemas.microsoft.com/office/drawing/2014/main" id="{61ECE862-920A-4ED4-A64D-25D8554CFB12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072352" y="3206538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5AD73573-9F8F-43AE-8A47-27A4EA66244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71475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78" name="Text Placeholder 4">
            <a:extLst>
              <a:ext uri="{FF2B5EF4-FFF2-40B4-BE49-F238E27FC236}">
                <a16:creationId xmlns:a16="http://schemas.microsoft.com/office/drawing/2014/main" id="{FD1D8420-9732-43E4-A647-55365C8BB9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71475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79" name="Text Placeholder 4">
            <a:extLst>
              <a:ext uri="{FF2B5EF4-FFF2-40B4-BE49-F238E27FC236}">
                <a16:creationId xmlns:a16="http://schemas.microsoft.com/office/drawing/2014/main" id="{CDB4A538-90E4-45C0-88A1-BF42454ADA8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220429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0" name="Text Placeholder 4">
            <a:extLst>
              <a:ext uri="{FF2B5EF4-FFF2-40B4-BE49-F238E27FC236}">
                <a16:creationId xmlns:a16="http://schemas.microsoft.com/office/drawing/2014/main" id="{871C4BA4-F38B-4357-B376-0D9AE045C18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220429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1" name="Text Placeholder 4">
            <a:extLst>
              <a:ext uri="{FF2B5EF4-FFF2-40B4-BE49-F238E27FC236}">
                <a16:creationId xmlns:a16="http://schemas.microsoft.com/office/drawing/2014/main" id="{1BB91304-BA43-4644-936D-E483439E9056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069383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2" name="Text Placeholder 4">
            <a:extLst>
              <a:ext uri="{FF2B5EF4-FFF2-40B4-BE49-F238E27FC236}">
                <a16:creationId xmlns:a16="http://schemas.microsoft.com/office/drawing/2014/main" id="{4D2B37AE-57BE-4850-A568-3B81DC5AE4D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069383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3" name="Text Placeholder 4">
            <a:extLst>
              <a:ext uri="{FF2B5EF4-FFF2-40B4-BE49-F238E27FC236}">
                <a16:creationId xmlns:a16="http://schemas.microsoft.com/office/drawing/2014/main" id="{4C580F9B-9071-44D6-85C2-8FB9C1D1325F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918337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4" name="Text Placeholder 4">
            <a:extLst>
              <a:ext uri="{FF2B5EF4-FFF2-40B4-BE49-F238E27FC236}">
                <a16:creationId xmlns:a16="http://schemas.microsoft.com/office/drawing/2014/main" id="{672476A3-2700-4105-8E7A-4E5712FD0CD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918337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5" name="Text Placeholder 4">
            <a:extLst>
              <a:ext uri="{FF2B5EF4-FFF2-40B4-BE49-F238E27FC236}">
                <a16:creationId xmlns:a16="http://schemas.microsoft.com/office/drawing/2014/main" id="{A4BE42C6-FFC9-4DDE-9412-F66D55630CA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3767291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6" name="Text Placeholder 4">
            <a:extLst>
              <a:ext uri="{FF2B5EF4-FFF2-40B4-BE49-F238E27FC236}">
                <a16:creationId xmlns:a16="http://schemas.microsoft.com/office/drawing/2014/main" id="{95A868D2-8BE5-483D-997D-3D1448609BCB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767291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7" name="Text Placeholder 4">
            <a:extLst>
              <a:ext uri="{FF2B5EF4-FFF2-40B4-BE49-F238E27FC236}">
                <a16:creationId xmlns:a16="http://schemas.microsoft.com/office/drawing/2014/main" id="{0F0D0101-1FF2-40B3-B55B-03C7AFE53436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616245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8" name="Text Placeholder 4">
            <a:extLst>
              <a:ext uri="{FF2B5EF4-FFF2-40B4-BE49-F238E27FC236}">
                <a16:creationId xmlns:a16="http://schemas.microsoft.com/office/drawing/2014/main" id="{2838039E-47F9-4CDB-ADD3-D89B88AE26C3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4616245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9" name="Text Placeholder 4">
            <a:extLst>
              <a:ext uri="{FF2B5EF4-FFF2-40B4-BE49-F238E27FC236}">
                <a16:creationId xmlns:a16="http://schemas.microsoft.com/office/drawing/2014/main" id="{8C6019B0-EF3F-4235-BB75-0321019C9977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465199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0" name="Text Placeholder 4">
            <a:extLst>
              <a:ext uri="{FF2B5EF4-FFF2-40B4-BE49-F238E27FC236}">
                <a16:creationId xmlns:a16="http://schemas.microsoft.com/office/drawing/2014/main" id="{8509B39E-02B1-4A98-9349-46576A123CE3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465199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91" name="Text Placeholder 4">
            <a:extLst>
              <a:ext uri="{FF2B5EF4-FFF2-40B4-BE49-F238E27FC236}">
                <a16:creationId xmlns:a16="http://schemas.microsoft.com/office/drawing/2014/main" id="{70091A78-D184-454C-8DA3-A6DC30A485B2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314153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2" name="Text Placeholder 4">
            <a:extLst>
              <a:ext uri="{FF2B5EF4-FFF2-40B4-BE49-F238E27FC236}">
                <a16:creationId xmlns:a16="http://schemas.microsoft.com/office/drawing/2014/main" id="{E5C4BDA3-0DC2-4FF1-8335-37DE8780B63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314153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93" name="Text Placeholder 4">
            <a:extLst>
              <a:ext uri="{FF2B5EF4-FFF2-40B4-BE49-F238E27FC236}">
                <a16:creationId xmlns:a16="http://schemas.microsoft.com/office/drawing/2014/main" id="{667C31F9-9400-4AD5-B618-ACEB153E15AE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7163107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4" name="Text Placeholder 4">
            <a:extLst>
              <a:ext uri="{FF2B5EF4-FFF2-40B4-BE49-F238E27FC236}">
                <a16:creationId xmlns:a16="http://schemas.microsoft.com/office/drawing/2014/main" id="{8F08286F-AD3B-40EB-83EB-4D88A2F77C17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7163107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95" name="Text Placeholder 4">
            <a:extLst>
              <a:ext uri="{FF2B5EF4-FFF2-40B4-BE49-F238E27FC236}">
                <a16:creationId xmlns:a16="http://schemas.microsoft.com/office/drawing/2014/main" id="{6BD1A057-FD7A-4636-8A1A-BCFBBEF481C8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8012061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6" name="Text Placeholder 4">
            <a:extLst>
              <a:ext uri="{FF2B5EF4-FFF2-40B4-BE49-F238E27FC236}">
                <a16:creationId xmlns:a16="http://schemas.microsoft.com/office/drawing/2014/main" id="{DAA59115-8F47-4FDF-9E38-E7F4C0107CE3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012061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7" name="Title 36">
            <a:extLst>
              <a:ext uri="{FF2B5EF4-FFF2-40B4-BE49-F238E27FC236}">
                <a16:creationId xmlns:a16="http://schemas.microsoft.com/office/drawing/2014/main" id="{82768CAD-B0CA-4C56-956B-74805B905F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Organization/People Slide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A5DBE26-6274-4E4E-A951-2676ECB5FE25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79578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/Peop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1A529BD-0885-4573-99C8-4157FC9C40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766" y="1319090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06213BBD-3855-4B0B-8A84-51E9FC1372D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80720" y="1319089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7D606CB-34C0-401F-875B-BEEEDC0345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29674" y="1319088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61B2D16-15AF-42DD-BA50-78E34CF626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78628" y="1319087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22A3C1B0-1F07-463E-92DE-7FE5C13FEC5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27582" y="1319086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847C206-E8D5-4795-A08D-E50DEA08FF0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76536" y="1319085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6C1C3C0A-A4E2-4436-8A46-289CEC4F77E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25490" y="1319084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BDF8D528-E9EA-4E35-8491-F6A9978912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74444" y="1319083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1D1C5A0-CC5F-476B-B4BA-09FD03598BB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223398" y="1319082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CA0A3023-3E60-4D2C-A931-CC328FE9FE1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72352" y="1319081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24671-09ED-4FA8-983D-EAD721B0D10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1475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4FF7F23A-1789-43BF-B20F-65A7ECB89F7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1475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9C0580B-145C-42FD-AA24-171E95A5D6D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20429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A792742-716F-429B-A7B2-985D160C97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20429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D25B8AE-4C6F-454E-88CF-0FBA4D1E3CE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069383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272C8DB5-CC3D-4211-BD80-67AF8CD8F87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069383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192D8796-494D-46E1-BB4E-702BA3AF11B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918337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CB459A2-2E74-4103-9617-5F6B5F60CA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918337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0FEAE40C-B15B-406F-B301-2122D5E97BB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67291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8734984E-F8D3-4C71-AE4B-7FCB18E02FB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67291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679171E4-ECF2-4F6C-AF1D-338215896F8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16245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251809F2-386E-41F8-9724-BC4D70B0152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16245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95055070-C0E0-4AED-A9A4-78BE4ECD667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65199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6C5032EB-34C8-4285-BB30-E7E2D0BB72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5199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FDC5A0C0-AA66-40BE-B5B4-DBA6456BB25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14153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82125138-D56F-49B0-9B8B-7D74BAD1FCA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314153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7AB0C0AB-3AF1-4A3A-B3D2-CF2E51B568C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163107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77718C7-54C4-4992-BA81-1584EEBDF79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163107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3D74D20D-C671-4447-B31D-667B7696D6D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012061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2C6140A0-C70B-40E0-B1BB-0E20C267AFF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012061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67" name="Picture Placeholder 5">
            <a:extLst>
              <a:ext uri="{FF2B5EF4-FFF2-40B4-BE49-F238E27FC236}">
                <a16:creationId xmlns:a16="http://schemas.microsoft.com/office/drawing/2014/main" id="{AFF61686-D651-41DC-80B3-15BC8C88318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31766" y="2932820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8" name="Picture Placeholder 5">
            <a:extLst>
              <a:ext uri="{FF2B5EF4-FFF2-40B4-BE49-F238E27FC236}">
                <a16:creationId xmlns:a16="http://schemas.microsoft.com/office/drawing/2014/main" id="{45A17B8C-890F-4D15-B663-D63CB5DA7A2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280720" y="2932819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5">
            <a:extLst>
              <a:ext uri="{FF2B5EF4-FFF2-40B4-BE49-F238E27FC236}">
                <a16:creationId xmlns:a16="http://schemas.microsoft.com/office/drawing/2014/main" id="{B3B0BC5C-C645-4CC6-BDB7-28346D701A5C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129674" y="2932818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Picture Placeholder 5">
            <a:extLst>
              <a:ext uri="{FF2B5EF4-FFF2-40B4-BE49-F238E27FC236}">
                <a16:creationId xmlns:a16="http://schemas.microsoft.com/office/drawing/2014/main" id="{80487772-0E40-4BFF-B691-18C353E4597C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2978628" y="2932817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1" name="Picture Placeholder 5">
            <a:extLst>
              <a:ext uri="{FF2B5EF4-FFF2-40B4-BE49-F238E27FC236}">
                <a16:creationId xmlns:a16="http://schemas.microsoft.com/office/drawing/2014/main" id="{6F16B967-D687-4D64-86A3-7A63BEED5AB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3827582" y="2932816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Picture Placeholder 5">
            <a:extLst>
              <a:ext uri="{FF2B5EF4-FFF2-40B4-BE49-F238E27FC236}">
                <a16:creationId xmlns:a16="http://schemas.microsoft.com/office/drawing/2014/main" id="{D736DCBA-5A05-47F6-8FE4-54771D84718E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4676536" y="2932815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3" name="Picture Placeholder 5">
            <a:extLst>
              <a:ext uri="{FF2B5EF4-FFF2-40B4-BE49-F238E27FC236}">
                <a16:creationId xmlns:a16="http://schemas.microsoft.com/office/drawing/2014/main" id="{A0150D37-1D94-4043-B18E-9F85DAB9087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5525490" y="2932814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4" name="Picture Placeholder 5">
            <a:extLst>
              <a:ext uri="{FF2B5EF4-FFF2-40B4-BE49-F238E27FC236}">
                <a16:creationId xmlns:a16="http://schemas.microsoft.com/office/drawing/2014/main" id="{8BA10313-44BD-4478-B928-0C2D33EF65E6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6374444" y="2932813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5" name="Picture Placeholder 5">
            <a:extLst>
              <a:ext uri="{FF2B5EF4-FFF2-40B4-BE49-F238E27FC236}">
                <a16:creationId xmlns:a16="http://schemas.microsoft.com/office/drawing/2014/main" id="{734ABE7A-035E-4AB1-96EC-5616F3F3A57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7223398" y="2932812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6" name="Picture Placeholder 5">
            <a:extLst>
              <a:ext uri="{FF2B5EF4-FFF2-40B4-BE49-F238E27FC236}">
                <a16:creationId xmlns:a16="http://schemas.microsoft.com/office/drawing/2014/main" id="{61ECE862-920A-4ED4-A64D-25D8554CFB12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072352" y="2932811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5AD73573-9F8F-43AE-8A47-27A4EA66244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71475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78" name="Text Placeholder 4">
            <a:extLst>
              <a:ext uri="{FF2B5EF4-FFF2-40B4-BE49-F238E27FC236}">
                <a16:creationId xmlns:a16="http://schemas.microsoft.com/office/drawing/2014/main" id="{FD1D8420-9732-43E4-A647-55365C8BB9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71475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79" name="Text Placeholder 4">
            <a:extLst>
              <a:ext uri="{FF2B5EF4-FFF2-40B4-BE49-F238E27FC236}">
                <a16:creationId xmlns:a16="http://schemas.microsoft.com/office/drawing/2014/main" id="{CDB4A538-90E4-45C0-88A1-BF42454ADA8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220429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0" name="Text Placeholder 4">
            <a:extLst>
              <a:ext uri="{FF2B5EF4-FFF2-40B4-BE49-F238E27FC236}">
                <a16:creationId xmlns:a16="http://schemas.microsoft.com/office/drawing/2014/main" id="{871C4BA4-F38B-4357-B376-0D9AE045C18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220429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1" name="Text Placeholder 4">
            <a:extLst>
              <a:ext uri="{FF2B5EF4-FFF2-40B4-BE49-F238E27FC236}">
                <a16:creationId xmlns:a16="http://schemas.microsoft.com/office/drawing/2014/main" id="{1BB91304-BA43-4644-936D-E483439E9056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069383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2" name="Text Placeholder 4">
            <a:extLst>
              <a:ext uri="{FF2B5EF4-FFF2-40B4-BE49-F238E27FC236}">
                <a16:creationId xmlns:a16="http://schemas.microsoft.com/office/drawing/2014/main" id="{4D2B37AE-57BE-4850-A568-3B81DC5AE4D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069383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3" name="Text Placeholder 4">
            <a:extLst>
              <a:ext uri="{FF2B5EF4-FFF2-40B4-BE49-F238E27FC236}">
                <a16:creationId xmlns:a16="http://schemas.microsoft.com/office/drawing/2014/main" id="{4C580F9B-9071-44D6-85C2-8FB9C1D1325F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918337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4" name="Text Placeholder 4">
            <a:extLst>
              <a:ext uri="{FF2B5EF4-FFF2-40B4-BE49-F238E27FC236}">
                <a16:creationId xmlns:a16="http://schemas.microsoft.com/office/drawing/2014/main" id="{672476A3-2700-4105-8E7A-4E5712FD0CD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918337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5" name="Text Placeholder 4">
            <a:extLst>
              <a:ext uri="{FF2B5EF4-FFF2-40B4-BE49-F238E27FC236}">
                <a16:creationId xmlns:a16="http://schemas.microsoft.com/office/drawing/2014/main" id="{A4BE42C6-FFC9-4DDE-9412-F66D55630CA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3767291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6" name="Text Placeholder 4">
            <a:extLst>
              <a:ext uri="{FF2B5EF4-FFF2-40B4-BE49-F238E27FC236}">
                <a16:creationId xmlns:a16="http://schemas.microsoft.com/office/drawing/2014/main" id="{95A868D2-8BE5-483D-997D-3D1448609BCB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767291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7" name="Text Placeholder 4">
            <a:extLst>
              <a:ext uri="{FF2B5EF4-FFF2-40B4-BE49-F238E27FC236}">
                <a16:creationId xmlns:a16="http://schemas.microsoft.com/office/drawing/2014/main" id="{0F0D0101-1FF2-40B3-B55B-03C7AFE53436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616245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8" name="Text Placeholder 4">
            <a:extLst>
              <a:ext uri="{FF2B5EF4-FFF2-40B4-BE49-F238E27FC236}">
                <a16:creationId xmlns:a16="http://schemas.microsoft.com/office/drawing/2014/main" id="{2838039E-47F9-4CDB-ADD3-D89B88AE26C3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4616245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9" name="Text Placeholder 4">
            <a:extLst>
              <a:ext uri="{FF2B5EF4-FFF2-40B4-BE49-F238E27FC236}">
                <a16:creationId xmlns:a16="http://schemas.microsoft.com/office/drawing/2014/main" id="{8C6019B0-EF3F-4235-BB75-0321019C9977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465199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0" name="Text Placeholder 4">
            <a:extLst>
              <a:ext uri="{FF2B5EF4-FFF2-40B4-BE49-F238E27FC236}">
                <a16:creationId xmlns:a16="http://schemas.microsoft.com/office/drawing/2014/main" id="{8509B39E-02B1-4A98-9349-46576A123CE3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465199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91" name="Text Placeholder 4">
            <a:extLst>
              <a:ext uri="{FF2B5EF4-FFF2-40B4-BE49-F238E27FC236}">
                <a16:creationId xmlns:a16="http://schemas.microsoft.com/office/drawing/2014/main" id="{70091A78-D184-454C-8DA3-A6DC30A485B2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314153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2" name="Text Placeholder 4">
            <a:extLst>
              <a:ext uri="{FF2B5EF4-FFF2-40B4-BE49-F238E27FC236}">
                <a16:creationId xmlns:a16="http://schemas.microsoft.com/office/drawing/2014/main" id="{E5C4BDA3-0DC2-4FF1-8335-37DE8780B63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314153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93" name="Text Placeholder 4">
            <a:extLst>
              <a:ext uri="{FF2B5EF4-FFF2-40B4-BE49-F238E27FC236}">
                <a16:creationId xmlns:a16="http://schemas.microsoft.com/office/drawing/2014/main" id="{667C31F9-9400-4AD5-B618-ACEB153E15AE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7163107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4" name="Text Placeholder 4">
            <a:extLst>
              <a:ext uri="{FF2B5EF4-FFF2-40B4-BE49-F238E27FC236}">
                <a16:creationId xmlns:a16="http://schemas.microsoft.com/office/drawing/2014/main" id="{8F08286F-AD3B-40EB-83EB-4D88A2F77C17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7163107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95" name="Text Placeholder 4">
            <a:extLst>
              <a:ext uri="{FF2B5EF4-FFF2-40B4-BE49-F238E27FC236}">
                <a16:creationId xmlns:a16="http://schemas.microsoft.com/office/drawing/2014/main" id="{6BD1A057-FD7A-4636-8A1A-BCFBBEF481C8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8012061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6" name="Text Placeholder 4">
            <a:extLst>
              <a:ext uri="{FF2B5EF4-FFF2-40B4-BE49-F238E27FC236}">
                <a16:creationId xmlns:a16="http://schemas.microsoft.com/office/drawing/2014/main" id="{DAA59115-8F47-4FDF-9E38-E7F4C0107CE3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012061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64" name="Title 3">
            <a:extLst>
              <a:ext uri="{FF2B5EF4-FFF2-40B4-BE49-F238E27FC236}">
                <a16:creationId xmlns:a16="http://schemas.microsoft.com/office/drawing/2014/main" id="{A055FDD0-30F9-4581-A9CE-0EDD56F86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1"/>
            <a:ext cx="8236857" cy="776514"/>
          </a:xfrm>
        </p:spPr>
        <p:txBody>
          <a:bodyPr/>
          <a:lstStyle/>
          <a:p>
            <a:r>
              <a:rPr lang="en-US" dirty="0"/>
              <a:t>Organization/People Slide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B07D449-21E7-4862-8552-4C9D4D99C290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09819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01D90C-01F0-443E-9114-E80E1AE2D37C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988594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A4BBDF-ECBF-4F49-A602-AB6ED6BACDA6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427652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EF2436-A4AE-48D1-B685-43389517E473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252041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72166-AF64-4F22-88D8-2C1C45D69B8D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65721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BF7DB7-399E-46EF-B819-8CE44A17C5F0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4586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Full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6F3D87-C3BA-374C-A5C4-61C54BBBB0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763" y="0"/>
            <a:ext cx="9130473" cy="5143499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21FBE40-03AF-2040-B470-29B21F4E35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454" y="0"/>
            <a:ext cx="2331892" cy="1092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D50BFA-B1F7-4C9D-9C22-4C028B73506D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ln>
                  <a:noFill/>
                </a:ln>
                <a:solidFill>
                  <a:schemeClr val="bg1"/>
                </a:solidFill>
                <a:effectLst>
                  <a:outerShdw blurRad="139700" dir="5400000" algn="t" rotWithShape="0">
                    <a:prstClr val="black"/>
                  </a:outerShdw>
                </a:effectLst>
              </a:rPr>
              <a:t>Photo by Werner Slocum, NREL 68547</a:t>
            </a:r>
          </a:p>
        </p:txBody>
      </p:sp>
    </p:spTree>
    <p:extLst>
      <p:ext uri="{BB962C8B-B14F-4D97-AF65-F5344CB8AC3E}">
        <p14:creationId xmlns:p14="http://schemas.microsoft.com/office/powerpoint/2010/main" val="15012410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F5CAA4-6852-4FE1-A6D9-E8A9254CD865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2344273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2F342F-560D-45EE-AC97-0A018E8C678A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676175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FE1CBB-80DE-4B56-92E2-5AB5EA1D8C9A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70116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741647" y="1939062"/>
            <a:ext cx="49556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73071" y="2588317"/>
            <a:ext cx="4607032" cy="336156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0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Publication Number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673167" y="2069602"/>
            <a:ext cx="2116667" cy="353860"/>
          </a:xfrm>
          <a:prstGeom prst="rect">
            <a:avLst/>
          </a:prstGeom>
          <a:solidFill>
            <a:srgbClr val="FFFFFF">
              <a:alpha val="59000"/>
            </a:srgbClr>
          </a:solidFill>
        </p:spPr>
        <p:txBody>
          <a:bodyPr wrap="square" lIns="0" tIns="0" rIns="0" bIns="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rgbClr val="333333"/>
                </a:solidFill>
              </a:rPr>
              <a:t>  www.nrel.gov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F13A443-B9EC-D845-B6D9-AB36EFFEC7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2770" y="4013200"/>
            <a:ext cx="2413000" cy="1130300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C60F026A-EFCC-4367-BC39-EB2DA30669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167" y="404451"/>
            <a:ext cx="4606936" cy="1348326"/>
          </a:xfrm>
          <a:noFill/>
        </p:spPr>
        <p:txBody>
          <a:bodyPr anchor="b" anchorCtr="0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Q&amp;A or Thank You</a:t>
            </a:r>
          </a:p>
        </p:txBody>
      </p:sp>
    </p:spTree>
    <p:extLst>
      <p:ext uri="{BB962C8B-B14F-4D97-AF65-F5344CB8AC3E}">
        <p14:creationId xmlns:p14="http://schemas.microsoft.com/office/powerpoint/2010/main" val="194216789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Simple,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741647" y="1939062"/>
            <a:ext cx="49556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73071" y="2588317"/>
            <a:ext cx="4607032" cy="336156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0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Publication Number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673167" y="2069602"/>
            <a:ext cx="2116667" cy="353860"/>
          </a:xfrm>
          <a:prstGeom prst="rect">
            <a:avLst/>
          </a:prstGeom>
          <a:solidFill>
            <a:srgbClr val="FFFFFF">
              <a:alpha val="59000"/>
            </a:srgbClr>
          </a:solidFill>
        </p:spPr>
        <p:txBody>
          <a:bodyPr wrap="square" lIns="0" tIns="0" rIns="0" bIns="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rgbClr val="333333"/>
                </a:solidFill>
              </a:rPr>
              <a:t>  www.nrel.gov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F13A443-B9EC-D845-B6D9-AB36EFFEC7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2770" y="4013200"/>
            <a:ext cx="2413000" cy="1130300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C60F026A-EFCC-4367-BC39-EB2DA30669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167" y="404451"/>
            <a:ext cx="4606936" cy="1348326"/>
          </a:xfrm>
          <a:noFill/>
        </p:spPr>
        <p:txBody>
          <a:bodyPr anchor="b" anchorCtr="0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Q&amp;A or 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20E77-7B7E-4A89-AB4D-1F40E9DCD4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327" y="404813"/>
            <a:ext cx="2894013" cy="42989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81606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33061E-7711-4552-AAA9-0C165E333D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39" y="0"/>
            <a:ext cx="9121574" cy="5138487"/>
          </a:xfrm>
          <a:prstGeom prst="rect">
            <a:avLst/>
          </a:prstGeom>
        </p:spPr>
      </p:pic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73070" y="2420239"/>
            <a:ext cx="4628719" cy="336156"/>
          </a:xfrm>
          <a:noFill/>
        </p:spPr>
        <p:txBody>
          <a:bodyPr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0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Publication Number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673167" y="1892672"/>
            <a:ext cx="4628622" cy="353860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  www.nrel.gov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F13A443-B9EC-D845-B6D9-AB36EFFEC7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2770" y="4013200"/>
            <a:ext cx="2413000" cy="1130300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C60F026A-EFCC-4367-BC39-EB2DA30669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166" y="657261"/>
            <a:ext cx="5470833" cy="1095516"/>
          </a:xfrm>
          <a:solidFill>
            <a:schemeClr val="accent1">
              <a:alpha val="75000"/>
            </a:schemeClr>
          </a:solidFill>
        </p:spPr>
        <p:txBody>
          <a:bodyPr lIns="182880" tIns="182880" rIns="182880" bIns="0" anchor="ctr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Q&amp;A or Thank You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BE0CFF-97E6-4CAB-9B8B-8E18EC82F557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from iStock-627281636</a:t>
            </a:r>
          </a:p>
        </p:txBody>
      </p:sp>
    </p:spTree>
    <p:extLst>
      <p:ext uri="{BB962C8B-B14F-4D97-AF65-F5344CB8AC3E}">
        <p14:creationId xmlns:p14="http://schemas.microsoft.com/office/powerpoint/2010/main" val="936781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FCEB231-12B9-4371-884F-701E87812F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39" y="0"/>
            <a:ext cx="9121574" cy="5138487"/>
          </a:xfrm>
          <a:prstGeom prst="rect">
            <a:avLst/>
          </a:prstGeom>
        </p:spPr>
      </p:pic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73070" y="2420239"/>
            <a:ext cx="4628719" cy="336156"/>
          </a:xfrm>
          <a:noFill/>
        </p:spPr>
        <p:txBody>
          <a:bodyPr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0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Publication Number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F13A443-B9EC-D845-B6D9-AB36EFFEC7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2770" y="4013200"/>
            <a:ext cx="2413000" cy="1130300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C60F026A-EFCC-4367-BC39-EB2DA30669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166" y="657261"/>
            <a:ext cx="5470833" cy="1095516"/>
          </a:xfrm>
          <a:solidFill>
            <a:schemeClr val="accent1">
              <a:alpha val="75000"/>
            </a:schemeClr>
          </a:solidFill>
        </p:spPr>
        <p:txBody>
          <a:bodyPr lIns="182880" tIns="182880" rIns="182880" bIns="0" anchor="ctr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Q&amp;A or Thank You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98CF4B6-1F8E-49B7-9D65-1BEB4C106A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327" y="657261"/>
            <a:ext cx="2894013" cy="404650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AB3D43-F176-408E-8352-9073A9332F2D}"/>
              </a:ext>
            </a:extLst>
          </p:cNvPr>
          <p:cNvSpPr txBox="1"/>
          <p:nvPr userDrawn="1"/>
        </p:nvSpPr>
        <p:spPr>
          <a:xfrm>
            <a:off x="3673167" y="1892672"/>
            <a:ext cx="4628622" cy="353860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  www.nrel.gov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1C4BF4-E848-475B-A465-7CD63F2FC0D8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from iStock-627281636</a:t>
            </a:r>
          </a:p>
        </p:txBody>
      </p:sp>
    </p:spTree>
    <p:extLst>
      <p:ext uri="{BB962C8B-B14F-4D97-AF65-F5344CB8AC3E}">
        <p14:creationId xmlns:p14="http://schemas.microsoft.com/office/powerpoint/2010/main" val="186511424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741647" y="1939062"/>
            <a:ext cx="49556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73071" y="2588317"/>
            <a:ext cx="4607032" cy="336156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0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Publication Number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673167" y="2069602"/>
            <a:ext cx="2116667" cy="353860"/>
          </a:xfrm>
          <a:prstGeom prst="rect">
            <a:avLst/>
          </a:prstGeom>
          <a:solidFill>
            <a:srgbClr val="FFFFFF">
              <a:alpha val="59000"/>
            </a:srgbClr>
          </a:solidFill>
        </p:spPr>
        <p:txBody>
          <a:bodyPr wrap="square" lIns="0" tIns="0" rIns="0" bIns="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rgbClr val="333333"/>
                </a:solidFill>
              </a:rPr>
              <a:t>  www.nrel.gov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F13A443-B9EC-D845-B6D9-AB36EFFEC7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2770" y="4013200"/>
            <a:ext cx="2413000" cy="1130300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C60F026A-EFCC-4367-BC39-EB2DA30669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167" y="404451"/>
            <a:ext cx="4606936" cy="1348326"/>
          </a:xfrm>
          <a:noFill/>
        </p:spPr>
        <p:txBody>
          <a:bodyPr anchor="b" anchorCtr="0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Q&amp;A or Thank You</a:t>
            </a:r>
          </a:p>
        </p:txBody>
      </p:sp>
    </p:spTree>
    <p:extLst>
      <p:ext uri="{BB962C8B-B14F-4D97-AF65-F5344CB8AC3E}">
        <p14:creationId xmlns:p14="http://schemas.microsoft.com/office/powerpoint/2010/main" val="261065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Full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C329F5-D935-DC1B-1467-8AB1156388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97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21FBE40-03AF-2040-B470-29B21F4E35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454" y="0"/>
            <a:ext cx="2331892" cy="1092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D50BFA-B1F7-4C9D-9C22-4C028B73506D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ln>
                  <a:noFill/>
                </a:ln>
                <a:solidFill>
                  <a:schemeClr val="bg1"/>
                </a:solidFill>
                <a:effectLst>
                  <a:outerShdw blurRad="139700" dir="5400000" algn="t" rotWithShape="0">
                    <a:prstClr val="black"/>
                  </a:outerShdw>
                </a:effectLst>
              </a:rPr>
              <a:t>Photo by Molly Rettig, NREL 68829</a:t>
            </a:r>
          </a:p>
        </p:txBody>
      </p:sp>
    </p:spTree>
    <p:extLst>
      <p:ext uri="{BB962C8B-B14F-4D97-AF65-F5344CB8AC3E}">
        <p14:creationId xmlns:p14="http://schemas.microsoft.com/office/powerpoint/2010/main" val="296635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Glob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2AD4B6-5589-B742-BDDC-8DE22CCB22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52" b="152"/>
          <a:stretch/>
        </p:blipFill>
        <p:spPr>
          <a:xfrm>
            <a:off x="0" y="7807"/>
            <a:ext cx="9144000" cy="5135504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7876295-9728-A943-A66A-D4797EDDAE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454" y="0"/>
            <a:ext cx="2331892" cy="10923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BAAA24-0384-4816-BE08-29E65ECB0F1A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bg1"/>
                </a:solidFill>
              </a:rPr>
              <a:t>Photo by Dennis Schroeder, NREL 46840</a:t>
            </a:r>
          </a:p>
        </p:txBody>
      </p:sp>
    </p:spTree>
    <p:extLst>
      <p:ext uri="{BB962C8B-B14F-4D97-AF65-F5344CB8AC3E}">
        <p14:creationId xmlns:p14="http://schemas.microsoft.com/office/powerpoint/2010/main" val="367441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- Text,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4123076" cy="907143"/>
          </a:xfrm>
        </p:spPr>
        <p:txBody>
          <a:bodyPr/>
          <a:lstStyle/>
          <a:p>
            <a:r>
              <a:rPr lang="en-US"/>
              <a:t>Simple Slide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1" y="1088858"/>
            <a:ext cx="3964404" cy="3657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32C26046-8E0E-4224-8319-3B8C08FE8A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12370" y="1088858"/>
            <a:ext cx="3964404" cy="3657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AC75E7-7BFD-4A75-83A1-67A33697740C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374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2 - Text, 2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0"/>
            <a:ext cx="5936343" cy="907143"/>
          </a:xfrm>
        </p:spPr>
        <p:txBody>
          <a:bodyPr/>
          <a:lstStyle/>
          <a:p>
            <a:r>
              <a:rPr lang="en-US" dirty="0"/>
              <a:t>Simple Slide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A0398508-7DDA-44A1-AFEE-29EEB82827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1" y="1088858"/>
            <a:ext cx="3964404" cy="3657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EEA646A-CE53-4212-85CF-13F90A4A2E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12370" y="1088858"/>
            <a:ext cx="3964404" cy="3657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78E95-ED1C-46B4-9802-99CAA61A75DB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2540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4123076" cy="120015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118872" rIns="91440" bIns="45720" rtlCol="0" anchor="ctr">
            <a:noAutofit/>
          </a:bodyPr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0267"/>
            <a:ext cx="8229600" cy="3264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8" r:id="rId2"/>
    <p:sldLayoutId id="2147483719" r:id="rId3"/>
    <p:sldLayoutId id="2147483720" r:id="rId4"/>
    <p:sldLayoutId id="2147483721" r:id="rId5"/>
    <p:sldLayoutId id="2147483726" r:id="rId6"/>
    <p:sldLayoutId id="2147483722" r:id="rId7"/>
    <p:sldLayoutId id="2147483654" r:id="rId8"/>
    <p:sldLayoutId id="2147483655" r:id="rId9"/>
    <p:sldLayoutId id="2147483712" r:id="rId10"/>
    <p:sldLayoutId id="2147483653" r:id="rId11"/>
    <p:sldLayoutId id="2147483707" r:id="rId12"/>
    <p:sldLayoutId id="2147483708" r:id="rId13"/>
    <p:sldLayoutId id="2147483656" r:id="rId14"/>
    <p:sldLayoutId id="2147483666" r:id="rId15"/>
    <p:sldLayoutId id="2147483667" r:id="rId16"/>
    <p:sldLayoutId id="2147483665" r:id="rId17"/>
    <p:sldLayoutId id="2147483668" r:id="rId18"/>
    <p:sldLayoutId id="2147483669" r:id="rId19"/>
    <p:sldLayoutId id="2147483723" r:id="rId20"/>
    <p:sldLayoutId id="2147483671" r:id="rId21"/>
    <p:sldLayoutId id="2147483676" r:id="rId22"/>
    <p:sldLayoutId id="2147483681" r:id="rId23"/>
    <p:sldLayoutId id="2147483682" r:id="rId24"/>
    <p:sldLayoutId id="2147483687" r:id="rId25"/>
    <p:sldLayoutId id="2147483688" r:id="rId26"/>
    <p:sldLayoutId id="2147483678" r:id="rId27"/>
    <p:sldLayoutId id="2147483683" r:id="rId28"/>
    <p:sldLayoutId id="2147483702" r:id="rId29"/>
    <p:sldLayoutId id="2147483684" r:id="rId30"/>
    <p:sldLayoutId id="2147483698" r:id="rId31"/>
    <p:sldLayoutId id="2147483703" r:id="rId32"/>
    <p:sldLayoutId id="2147483685" r:id="rId33"/>
    <p:sldLayoutId id="2147483699" r:id="rId34"/>
    <p:sldLayoutId id="2147483704" r:id="rId35"/>
    <p:sldLayoutId id="2147483680" r:id="rId36"/>
    <p:sldLayoutId id="2147483700" r:id="rId37"/>
    <p:sldLayoutId id="2147483705" r:id="rId38"/>
    <p:sldLayoutId id="2147483686" r:id="rId39"/>
    <p:sldLayoutId id="2147483701" r:id="rId40"/>
    <p:sldLayoutId id="2147483724" r:id="rId41"/>
    <p:sldLayoutId id="2147483672" r:id="rId42"/>
    <p:sldLayoutId id="2147483716" r:id="rId43"/>
    <p:sldLayoutId id="2147483717" r:id="rId44"/>
    <p:sldLayoutId id="2147483657" r:id="rId45"/>
    <p:sldLayoutId id="2147483689" r:id="rId46"/>
    <p:sldLayoutId id="2147483690" r:id="rId47"/>
    <p:sldLayoutId id="2147483691" r:id="rId48"/>
    <p:sldLayoutId id="2147483692" r:id="rId49"/>
    <p:sldLayoutId id="2147483693" r:id="rId50"/>
    <p:sldLayoutId id="2147483694" r:id="rId51"/>
    <p:sldLayoutId id="2147483695" r:id="rId52"/>
    <p:sldLayoutId id="2147483696" r:id="rId53"/>
    <p:sldLayoutId id="2147483713" r:id="rId54"/>
    <p:sldLayoutId id="2147483714" r:id="rId55"/>
    <p:sldLayoutId id="2147483715" r:id="rId56"/>
    <p:sldLayoutId id="2147483725" r:id="rId57"/>
  </p:sldLayoutIdLst>
  <p:hf hdr="0" dt="0"/>
  <p:txStyles>
    <p:titleStyle>
      <a:lvl1pPr marL="0" algn="ctr" defTabSz="457200" rtl="0" eaLnBrk="1" latinLnBrk="0" hangingPunct="1">
        <a:lnSpc>
          <a:spcPts val="2800"/>
        </a:lnSpc>
        <a:spcBef>
          <a:spcPts val="0"/>
        </a:spcBef>
        <a:buNone/>
        <a:defRPr sz="3000" kern="1200" spc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0375" indent="-227013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69863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5425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4263" indent="-169863" algn="l" defTabSz="457200" rtl="0" eaLnBrk="1" latinLnBrk="0" hangingPunct="1">
        <a:spcBef>
          <a:spcPct val="20000"/>
        </a:spcBef>
        <a:buFont typeface="Arial"/>
        <a:buChar char="»"/>
        <a:tabLst>
          <a:tab pos="1084263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BEC4A4-9EFD-4414-B612-3882EA7FB7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July 26, 2024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E5C0103-76E3-4DB5-B464-82FA6DC13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Vessel Study Updates</a:t>
            </a:r>
          </a:p>
        </p:txBody>
      </p:sp>
    </p:spTree>
    <p:extLst>
      <p:ext uri="{BB962C8B-B14F-4D97-AF65-F5344CB8AC3E}">
        <p14:creationId xmlns:p14="http://schemas.microsoft.com/office/powerpoint/2010/main" val="563640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D07D-30BB-754A-91FD-09546635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Stats – Annual Vessel Investment Breakdown</a:t>
            </a:r>
          </a:p>
        </p:txBody>
      </p:sp>
      <p:pic>
        <p:nvPicPr>
          <p:cNvPr id="3" name="Picture 2" descr="image.png">
            <a:extLst>
              <a:ext uri="{FF2B5EF4-FFF2-40B4-BE49-F238E27FC236}">
                <a16:creationId xmlns:a16="http://schemas.microsoft.com/office/drawing/2014/main" id="{DF621016-EB4D-B51B-A5B5-6C4C21BC5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" y="1106721"/>
            <a:ext cx="4259580" cy="1865602"/>
          </a:xfrm>
          <a:prstGeom prst="rect">
            <a:avLst/>
          </a:prstGeom>
        </p:spPr>
      </p:pic>
      <p:pic>
        <p:nvPicPr>
          <p:cNvPr id="4" name="Picture 3" descr="image.png">
            <a:extLst>
              <a:ext uri="{FF2B5EF4-FFF2-40B4-BE49-F238E27FC236}">
                <a16:creationId xmlns:a16="http://schemas.microsoft.com/office/drawing/2014/main" id="{4F28CD0A-F97A-03E9-12FA-ED800EECA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" y="3232134"/>
            <a:ext cx="4259580" cy="18831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EFA0AB-3752-927B-ED56-ADBDAA1A9514}"/>
              </a:ext>
            </a:extLst>
          </p:cNvPr>
          <p:cNvSpPr txBox="1"/>
          <p:nvPr/>
        </p:nvSpPr>
        <p:spPr>
          <a:xfrm>
            <a:off x="562357" y="86891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3FD67-3CC1-BACA-AC69-1A33057C734A}"/>
              </a:ext>
            </a:extLst>
          </p:cNvPr>
          <p:cNvSpPr txBox="1"/>
          <p:nvPr/>
        </p:nvSpPr>
        <p:spPr>
          <a:xfrm>
            <a:off x="519380" y="2972323"/>
            <a:ext cx="122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 WTIV</a:t>
            </a:r>
          </a:p>
        </p:txBody>
      </p:sp>
      <p:pic>
        <p:nvPicPr>
          <p:cNvPr id="7" name="Picture 6" descr="image.png">
            <a:extLst>
              <a:ext uri="{FF2B5EF4-FFF2-40B4-BE49-F238E27FC236}">
                <a16:creationId xmlns:a16="http://schemas.microsoft.com/office/drawing/2014/main" id="{F0ADB4FA-B790-8176-65B5-007D73B59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7158" y="1106721"/>
            <a:ext cx="4361381" cy="19101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98B0B2-9FE8-E4B2-32D0-D9F4C4CFE7FC}"/>
              </a:ext>
            </a:extLst>
          </p:cNvPr>
          <p:cNvSpPr txBox="1"/>
          <p:nvPr/>
        </p:nvSpPr>
        <p:spPr>
          <a:xfrm>
            <a:off x="4905754" y="868914"/>
            <a:ext cx="122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 Feeder</a:t>
            </a:r>
          </a:p>
        </p:txBody>
      </p:sp>
      <p:pic>
        <p:nvPicPr>
          <p:cNvPr id="9" name="Picture 8" descr="image.png">
            <a:extLst>
              <a:ext uri="{FF2B5EF4-FFF2-40B4-BE49-F238E27FC236}">
                <a16:creationId xmlns:a16="http://schemas.microsoft.com/office/drawing/2014/main" id="{A30D14E3-8AB1-9394-4658-8FF41FD9A7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7158" y="3216485"/>
            <a:ext cx="4361381" cy="19101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C753BE-48EA-003C-F396-C5F5A3CA1FD0}"/>
              </a:ext>
            </a:extLst>
          </p:cNvPr>
          <p:cNvSpPr txBox="1"/>
          <p:nvPr/>
        </p:nvSpPr>
        <p:spPr>
          <a:xfrm>
            <a:off x="4905754" y="2972323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Action </a:t>
            </a:r>
          </a:p>
        </p:txBody>
      </p:sp>
    </p:spTree>
    <p:extLst>
      <p:ext uri="{BB962C8B-B14F-4D97-AF65-F5344CB8AC3E}">
        <p14:creationId xmlns:p14="http://schemas.microsoft.com/office/powerpoint/2010/main" val="990904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55D01-E0D8-3DBA-9611-22B56CD5B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Stats – Cumulative Vessel Investment</a:t>
            </a:r>
          </a:p>
        </p:txBody>
      </p:sp>
    </p:spTree>
    <p:extLst>
      <p:ext uri="{BB962C8B-B14F-4D97-AF65-F5344CB8AC3E}">
        <p14:creationId xmlns:p14="http://schemas.microsoft.com/office/powerpoint/2010/main" val="221446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925CA-0C83-C183-E31A-C8FEFE05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Throughput Update</a:t>
            </a:r>
          </a:p>
        </p:txBody>
      </p:sp>
      <p:pic>
        <p:nvPicPr>
          <p:cNvPr id="3" name="Picture 2" descr="image.png">
            <a:extLst>
              <a:ext uri="{FF2B5EF4-FFF2-40B4-BE49-F238E27FC236}">
                <a16:creationId xmlns:a16="http://schemas.microsoft.com/office/drawing/2014/main" id="{47555639-1BF5-FF93-A7A0-256CEF5BB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968" y="1116472"/>
            <a:ext cx="5669928" cy="383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2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64024-BB80-146E-CFAD-DA4F172A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Vessel Utilization Update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47BE5-C881-FD99-29E8-B91B58B01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64" y="1543318"/>
            <a:ext cx="6005779" cy="317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7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FA23B-4BEC-7567-11F1-A6AA89A8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WTIV</a:t>
            </a:r>
          </a:p>
        </p:txBody>
      </p:sp>
      <p:pic>
        <p:nvPicPr>
          <p:cNvPr id="4" name="Picture 3" descr="image.png">
            <a:extLst>
              <a:ext uri="{FF2B5EF4-FFF2-40B4-BE49-F238E27FC236}">
                <a16:creationId xmlns:a16="http://schemas.microsoft.com/office/drawing/2014/main" id="{B9E2F552-1E39-B5BB-2369-7D20FB338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243296"/>
            <a:ext cx="7213092" cy="30129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CE61A2B-1D96-4C1A-F54A-F3E3D642EEEA}"/>
              </a:ext>
            </a:extLst>
          </p:cNvPr>
          <p:cNvSpPr/>
          <p:nvPr/>
        </p:nvSpPr>
        <p:spPr>
          <a:xfrm>
            <a:off x="972922" y="1623974"/>
            <a:ext cx="1536192" cy="14630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7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FE85E-6BAD-23FD-AED2-B440EFAF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Feeder</a:t>
            </a:r>
          </a:p>
        </p:txBody>
      </p:sp>
      <p:pic>
        <p:nvPicPr>
          <p:cNvPr id="3" name="Picture 2" descr="image.png">
            <a:extLst>
              <a:ext uri="{FF2B5EF4-FFF2-40B4-BE49-F238E27FC236}">
                <a16:creationId xmlns:a16="http://schemas.microsoft.com/office/drawing/2014/main" id="{59EE3B34-9231-8BC7-E606-5AE145000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73" y="1129456"/>
            <a:ext cx="7944612" cy="33185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B88D94-38C3-73AC-C466-64EDCDD7B956}"/>
              </a:ext>
            </a:extLst>
          </p:cNvPr>
          <p:cNvSpPr/>
          <p:nvPr/>
        </p:nvSpPr>
        <p:spPr>
          <a:xfrm>
            <a:off x="804673" y="1550822"/>
            <a:ext cx="1872690" cy="14630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96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717B0-7200-E6C7-4AE5-4F305D53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AHTS</a:t>
            </a:r>
          </a:p>
        </p:txBody>
      </p:sp>
      <p:pic>
        <p:nvPicPr>
          <p:cNvPr id="3" name="Picture 2" descr="image.png">
            <a:extLst>
              <a:ext uri="{FF2B5EF4-FFF2-40B4-BE49-F238E27FC236}">
                <a16:creationId xmlns:a16="http://schemas.microsoft.com/office/drawing/2014/main" id="{722B33AA-62CC-8C97-A6EE-33CE903A7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" y="1141171"/>
            <a:ext cx="7761139" cy="32418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9E0A5E-0CA0-B373-60D5-EE9C891DA0F4}"/>
              </a:ext>
            </a:extLst>
          </p:cNvPr>
          <p:cNvSpPr/>
          <p:nvPr/>
        </p:nvSpPr>
        <p:spPr>
          <a:xfrm>
            <a:off x="1053390" y="1550822"/>
            <a:ext cx="2618840" cy="14630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70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20F85-61D0-2DA5-01A9-BABA16250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Jones Act Interpretation</a:t>
            </a:r>
          </a:p>
        </p:txBody>
      </p:sp>
      <p:pic>
        <p:nvPicPr>
          <p:cNvPr id="3" name="Picture 2" descr="image.png">
            <a:extLst>
              <a:ext uri="{FF2B5EF4-FFF2-40B4-BE49-F238E27FC236}">
                <a16:creationId xmlns:a16="http://schemas.microsoft.com/office/drawing/2014/main" id="{4CB6D11D-5045-6F65-2169-03422E96D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207871"/>
            <a:ext cx="8305800" cy="346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80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0044F-B852-4A57-4E70-F9D11239A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Stats – Installed Capacity</a:t>
            </a:r>
          </a:p>
        </p:txBody>
      </p:sp>
      <p:pic>
        <p:nvPicPr>
          <p:cNvPr id="3" name="Picture 2" descr="image.png">
            <a:extLst>
              <a:ext uri="{FF2B5EF4-FFF2-40B4-BE49-F238E27FC236}">
                <a16:creationId xmlns:a16="http://schemas.microsoft.com/office/drawing/2014/main" id="{DDE15C9E-487D-1930-BADD-4E001381A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" y="1073650"/>
            <a:ext cx="8531352" cy="356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34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48307-C6BD-BD26-FC9F-DFCC66AE6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Stats – Annual Vessel Investment </a:t>
            </a:r>
          </a:p>
        </p:txBody>
      </p:sp>
      <p:pic>
        <p:nvPicPr>
          <p:cNvPr id="3" name="Picture 2" descr="image.png">
            <a:extLst>
              <a:ext uri="{FF2B5EF4-FFF2-40B4-BE49-F238E27FC236}">
                <a16:creationId xmlns:a16="http://schemas.microsoft.com/office/drawing/2014/main" id="{90CF8DE1-D8D8-4585-A21D-D49A425E0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68" y="1199694"/>
            <a:ext cx="8434088" cy="344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63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333333"/>
      </a:dk1>
      <a:lt1>
        <a:srgbClr val="FFFFFF"/>
      </a:lt1>
      <a:dk2>
        <a:srgbClr val="FFC425"/>
      </a:dk2>
      <a:lt2>
        <a:srgbClr val="8DC63F"/>
      </a:lt2>
      <a:accent1>
        <a:srgbClr val="0079C1"/>
      </a:accent1>
      <a:accent2>
        <a:srgbClr val="00A4E4"/>
      </a:accent2>
      <a:accent3>
        <a:srgbClr val="F6A01A"/>
      </a:accent3>
      <a:accent4>
        <a:srgbClr val="5E9732"/>
      </a:accent4>
      <a:accent5>
        <a:srgbClr val="933C06"/>
      </a:accent5>
      <a:accent6>
        <a:srgbClr val="6A737B"/>
      </a:accent6>
      <a:hlink>
        <a:srgbClr val="0079C1"/>
      </a:hlink>
      <a:folHlink>
        <a:srgbClr val="00A4E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26BA2F97-5EE2-48AE-929B-AFF8A89EB017}" vid="{490267A1-9611-4E6B-94D0-D2F999DD14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NREL Presentation Guidance</Template>
  <TotalTime>110</TotalTime>
  <Words>54</Words>
  <Application>Microsoft Office PowerPoint</Application>
  <PresentationFormat>On-screen Show (16:9)</PresentationFormat>
  <Paragraphs>17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Vessel Study Updates</vt:lpstr>
      <vt:lpstr>Port Throughput Update</vt:lpstr>
      <vt:lpstr>Vessel Utilization Update</vt:lpstr>
      <vt:lpstr>US WTIV</vt:lpstr>
      <vt:lpstr>US Feeder</vt:lpstr>
      <vt:lpstr>AHTS</vt:lpstr>
      <vt:lpstr>Alternate Jones Act Interpretation</vt:lpstr>
      <vt:lpstr>Summary Stats – Installed Capacity</vt:lpstr>
      <vt:lpstr>Summary Stats – Annual Vessel Investment </vt:lpstr>
      <vt:lpstr>Summary Stats – Annual Vessel Investment Breakdown</vt:lpstr>
      <vt:lpstr>Summary Stats – Cumulative Vessel Investment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PowerPoint presentation template for newer wide-screen monitors and TVs.</dc:subject>
  <dc:creator>Bredenkamp, Sophie</dc:creator>
  <cp:keywords/>
  <dc:description/>
  <cp:lastModifiedBy>Bredenkamp, Sophie</cp:lastModifiedBy>
  <cp:revision>2</cp:revision>
  <cp:lastPrinted>2018-01-04T20:30:58Z</cp:lastPrinted>
  <dcterms:created xsi:type="dcterms:W3CDTF">2024-07-25T20:24:27Z</dcterms:created>
  <dcterms:modified xsi:type="dcterms:W3CDTF">2024-07-25T22:15:09Z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5965d95-ecc0-4720-b759-1f33c42ed7da_Enabled">
    <vt:lpwstr>true</vt:lpwstr>
  </property>
  <property fmtid="{D5CDD505-2E9C-101B-9397-08002B2CF9AE}" pid="3" name="MSIP_Label_95965d95-ecc0-4720-b759-1f33c42ed7da_SetDate">
    <vt:lpwstr>2024-01-17T02:58:24Z</vt:lpwstr>
  </property>
  <property fmtid="{D5CDD505-2E9C-101B-9397-08002B2CF9AE}" pid="4" name="MSIP_Label_95965d95-ecc0-4720-b759-1f33c42ed7da_Method">
    <vt:lpwstr>Standard</vt:lpwstr>
  </property>
  <property fmtid="{D5CDD505-2E9C-101B-9397-08002B2CF9AE}" pid="5" name="MSIP_Label_95965d95-ecc0-4720-b759-1f33c42ed7da_Name">
    <vt:lpwstr>General</vt:lpwstr>
  </property>
  <property fmtid="{D5CDD505-2E9C-101B-9397-08002B2CF9AE}" pid="6" name="MSIP_Label_95965d95-ecc0-4720-b759-1f33c42ed7da_SiteId">
    <vt:lpwstr>a0f29d7e-28cd-4f54-8442-7885aee7c080</vt:lpwstr>
  </property>
  <property fmtid="{D5CDD505-2E9C-101B-9397-08002B2CF9AE}" pid="7" name="MSIP_Label_95965d95-ecc0-4720-b759-1f33c42ed7da_ActionId">
    <vt:lpwstr>d8a35620-820c-4bac-aa71-c1558149b113</vt:lpwstr>
  </property>
  <property fmtid="{D5CDD505-2E9C-101B-9397-08002B2CF9AE}" pid="8" name="MSIP_Label_95965d95-ecc0-4720-b759-1f33c42ed7da_ContentBits">
    <vt:lpwstr>0</vt:lpwstr>
  </property>
</Properties>
</file>