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5" r:id="rId2"/>
    <p:sldId id="266" r:id="rId3"/>
    <p:sldId id="267" r:id="rId4"/>
    <p:sldId id="26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p:restoredTop sz="96208"/>
  </p:normalViewPr>
  <p:slideViewPr>
    <p:cSldViewPr snapToGrid="0">
      <p:cViewPr varScale="1">
        <p:scale>
          <a:sx n="128" d="100"/>
          <a:sy n="128"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All Regions</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NE</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33</Words>
  <Application>Microsoft Macintosh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NREL2020_PB</vt:lpstr>
      <vt:lpstr>Average Delay Per Project by COD - All Regions</vt:lpstr>
      <vt:lpstr>Average Delay Per Project by COD - NE</vt:lpstr>
      <vt:lpstr>Average Delay Per Project by COD - NYNJ</vt:lpstr>
      <vt:lpstr>Average Delay Per Project by COD - Mid-Atlantic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Gschwend, Connery</cp:lastModifiedBy>
  <cp:revision>8</cp:revision>
  <dcterms:created xsi:type="dcterms:W3CDTF">2022-11-16T03:22:30Z</dcterms:created>
  <dcterms:modified xsi:type="dcterms:W3CDTF">2024-09-09T15:58:38Z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5965d95-ecc0-4720-b759-1f33c42ed7da_Enabled">
    <vt:lpwstr>true</vt:lpwstr>
  </property>
  <property fmtid="{D5CDD505-2E9C-101B-9397-08002B2CF9AE}" pid="3" name="MSIP_Label_95965d95-ecc0-4720-b759-1f33c42ed7da_SetDate">
    <vt:lpwstr>2024-09-09T15:58:38Z</vt:lpwstr>
  </property>
  <property fmtid="{D5CDD505-2E9C-101B-9397-08002B2CF9AE}" pid="4" name="MSIP_Label_95965d95-ecc0-4720-b759-1f33c42ed7da_Method">
    <vt:lpwstr>Standard</vt:lpwstr>
  </property>
  <property fmtid="{D5CDD505-2E9C-101B-9397-08002B2CF9AE}" pid="5" name="MSIP_Label_95965d95-ecc0-4720-b759-1f33c42ed7da_Name">
    <vt:lpwstr>General</vt:lpwstr>
  </property>
  <property fmtid="{D5CDD505-2E9C-101B-9397-08002B2CF9AE}" pid="6" name="MSIP_Label_95965d95-ecc0-4720-b759-1f33c42ed7da_SiteId">
    <vt:lpwstr>a0f29d7e-28cd-4f54-8442-7885aee7c080</vt:lpwstr>
  </property>
  <property fmtid="{D5CDD505-2E9C-101B-9397-08002B2CF9AE}" pid="7" name="MSIP_Label_95965d95-ecc0-4720-b759-1f33c42ed7da_ActionId">
    <vt:lpwstr>d0ca63dc-4f3c-4232-97d3-4e6c80b6b5d5</vt:lpwstr>
  </property>
  <property fmtid="{D5CDD505-2E9C-101B-9397-08002B2CF9AE}" pid="8" name="MSIP_Label_95965d95-ecc0-4720-b759-1f33c42ed7da_ContentBits">
    <vt:lpwstr>0</vt:lpwstr>
  </property>
</Properties>
</file>