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NE</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natl_gaps_4AHTS_2_1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natl_gaps_4foreign_2_1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4960962"/>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All Regions</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