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5007326"/>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368106"/>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445259"/>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368106"/>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44525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