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ne_infv</a:t>
            </a:r>
          </a:p>
        </p:txBody>
      </p:sp>
      <p:sp>
        <p:nvSpPr>
          <p:cNvPr id="3" name="Text Placeholder 2"/>
          <p:cNvSpPr>
            <a:spLocks noGrp="1"/>
          </p:cNvSpPr>
          <p:nvPr>
            <p:ph type="body" sz="quarter" idx="10"/>
          </p:nvPr>
        </p:nvSpPr>
        <p:spPr/>
        <p:txBody>
          <a:bodyPr/>
          <a:lstStyle/>
          <a:p>
            <a:r>
              <a:t>NE Core Scenario</a:t>
            </a:r>
          </a:p>
          <a:p>
            <a:r>
              <a:t>Unconstrained Vessels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898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ne_infv_infp</a:t>
            </a:r>
          </a:p>
        </p:txBody>
      </p:sp>
      <p:sp>
        <p:nvSpPr>
          <p:cNvPr id="3" name="Text Placeholder 2"/>
          <p:cNvSpPr>
            <a:spLocks noGrp="1"/>
          </p:cNvSpPr>
          <p:nvPr>
            <p:ph type="body" sz="quarter" idx="10"/>
          </p:nvPr>
        </p:nvSpPr>
        <p:spPr/>
        <p:txBody>
          <a:bodyPr/>
          <a:lstStyle/>
          <a:p>
            <a:r>
              <a:t>NE Core Scenario</a:t>
            </a:r>
          </a:p>
          <a:p>
            <a:r>
              <a:t>Unconstrained Vessels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60898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38</Words>
  <Application>Microsoft Office PowerPoint</Application>
  <PresentationFormat>Widescreen</PresentationFormat>
  <Paragraphs>15</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NREL2020_PB</vt:lpstr>
      <vt:lpstr>ne_infv</vt:lpstr>
      <vt:lpstr>Full Gantt</vt:lpstr>
      <vt:lpstr>Sorted Full Gantt</vt:lpstr>
      <vt:lpstr>Port Throughput</vt:lpstr>
      <vt:lpstr>Port Throughput</vt:lpstr>
      <vt:lpstr>ne_infv_infp</vt:lpstr>
      <vt:lpstr>Full Gantt</vt:lpstr>
      <vt:lpstr>Sorted Full Gantt</vt:lpstr>
      <vt:lpstr>Port Throughput</vt:lpstr>
      <vt:lpstr>Port Throughput</vt:lpstr>
      <vt:lpstr>Installed Capacity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Bredenkamp, Sophie</cp:lastModifiedBy>
  <cp:revision>7</cp:revision>
  <dcterms:created xsi:type="dcterms:W3CDTF">2022-11-16T03:22:30Z</dcterms:created>
  <dcterms:modified xsi:type="dcterms:W3CDTF">2024-07-24T18:28:17Z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5965d95-ecc0-4720-b759-1f33c42ed7da_Enabled">
    <vt:lpwstr>true</vt:lpwstr>
  </property>
  <property fmtid="{D5CDD505-2E9C-101B-9397-08002B2CF9AE}" pid="3" name="MSIP_Label_95965d95-ecc0-4720-b759-1f33c42ed7da_SetDate">
    <vt:lpwstr>2024-07-24T18:28:17Z</vt:lpwstr>
  </property>
  <property fmtid="{D5CDD505-2E9C-101B-9397-08002B2CF9AE}" pid="4" name="MSIP_Label_95965d95-ecc0-4720-b759-1f33c42ed7da_Method">
    <vt:lpwstr>Standard</vt:lpwstr>
  </property>
  <property fmtid="{D5CDD505-2E9C-101B-9397-08002B2CF9AE}" pid="5" name="MSIP_Label_95965d95-ecc0-4720-b759-1f33c42ed7da_Name">
    <vt:lpwstr>General</vt:lpwstr>
  </property>
  <property fmtid="{D5CDD505-2E9C-101B-9397-08002B2CF9AE}" pid="6" name="MSIP_Label_95965d95-ecc0-4720-b759-1f33c42ed7da_SiteId">
    <vt:lpwstr>a0f29d7e-28cd-4f54-8442-7885aee7c080</vt:lpwstr>
  </property>
  <property fmtid="{D5CDD505-2E9C-101B-9397-08002B2CF9AE}" pid="7" name="MSIP_Label_95965d95-ecc0-4720-b759-1f33c42ed7da_ActionId">
    <vt:lpwstr>26446aed-1bb4-4dfd-8343-2285db42faef</vt:lpwstr>
  </property>
  <property fmtid="{D5CDD505-2E9C-101B-9397-08002B2CF9AE}" pid="8" name="MSIP_Label_95965d95-ecc0-4720-b759-1f33c42ed7da_ContentBits">
    <vt:lpwstr>0</vt:lpwstr>
  </property>
</Properties>
</file>