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100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natl_gaps_4us_infp_2_1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Default ports, unconstrained vessels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natl_gaps_2us_2_1</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100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