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1 US WTIV starting with CVOW, then 1 in 2027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924308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1141793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5920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2145843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21458433"/>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45795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