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no_action</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10_Feeders_No_Foreign_WTIVs</a:t>
            </a:r>
          </a:p>
        </p:txBody>
      </p:sp>
      <p:sp>
        <p:nvSpPr>
          <p:cNvPr id="3" name="Text Placeholder 2"/>
          <p:cNvSpPr>
            <a:spLocks noGrp="1"/>
          </p:cNvSpPr>
          <p:nvPr>
            <p:ph type="body" idx="10" sz="quarter"/>
          </p:nvPr>
        </p:nvSpPr>
        <p:spPr/>
        <p:txBody>
          <a:bodyPr/>
          <a:lstStyle/>
          <a:p>
            <a:r>
              <a:t>2 Feeders added every 2 years from 2026-2030. 0 Foreign WTIVs and 1 Foreign FFIV is recruited throughout the pipeline.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6_AHTS</a:t>
            </a:r>
          </a:p>
        </p:txBody>
      </p:sp>
      <p:sp>
        <p:nvSpPr>
          <p:cNvPr id="3" name="Text Placeholder 2"/>
          <p:cNvSpPr>
            <a:spLocks noGrp="1"/>
          </p:cNvSpPr>
          <p:nvPr>
            <p:ph type="body" idx="10" sz="quarter"/>
          </p:nvPr>
        </p:nvSpPr>
        <p:spPr/>
        <p:txBody>
          <a:bodyPr/>
          <a:lstStyle/>
          <a:p>
            <a:r>
              <a:t>4 additional AHTS vessels, with 2 AHTS built every 3 years starting in 2033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Hybrid_3_WTIV_6_AHTS_6_Feeders</a:t>
            </a:r>
          </a:p>
        </p:txBody>
      </p:sp>
      <p:sp>
        <p:nvSpPr>
          <p:cNvPr id="3" name="Text Placeholder 2"/>
          <p:cNvSpPr>
            <a:spLocks noGrp="1"/>
          </p:cNvSpPr>
          <p:nvPr>
            <p:ph type="body" idx="10" sz="quarter"/>
          </p:nvPr>
        </p:nvSpPr>
        <p:spPr/>
        <p:txBody>
          <a:bodyPr/>
          <a:lstStyle/>
          <a:p>
            <a:r>
              <a:t>1 Foreign WTIV and 1 FFIV recruited in 2026, 2 feeders built in 2026, US WTIV built in 2030, Foreign WTIV leaves pipeline in 2030, 2 AHTS built every 3 years starting in 2033</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85775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3_WTIV</a:t>
            </a:r>
          </a:p>
        </p:txBody>
      </p:sp>
      <p:sp>
        <p:nvSpPr>
          <p:cNvPr id="3" name="Text Placeholder 2"/>
          <p:cNvSpPr>
            <a:spLocks noGrp="1"/>
          </p:cNvSpPr>
          <p:nvPr>
            <p:ph type="body" idx="10" sz="quarter"/>
          </p:nvPr>
        </p:nvSpPr>
        <p:spPr/>
        <p:txBody>
          <a:bodyPr/>
          <a:lstStyle/>
          <a:p>
            <a:r>
              <a:t>1 US WTIV starting with CVOW, then 1 in 2030, 2033. Foreign WTIV removed from pool in 2030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10_Feeders</a:t>
            </a:r>
          </a:p>
        </p:txBody>
      </p:sp>
      <p:sp>
        <p:nvSpPr>
          <p:cNvPr id="3" name="Text Placeholder 2"/>
          <p:cNvSpPr>
            <a:spLocks noGrp="1"/>
          </p:cNvSpPr>
          <p:nvPr>
            <p:ph type="body" idx="10" sz="quarter"/>
          </p:nvPr>
        </p:nvSpPr>
        <p:spPr/>
        <p:txBody>
          <a:bodyPr/>
          <a:lstStyle/>
          <a:p>
            <a:r>
              <a:t>2 Feeders added every 2 years from 2026-2030. 1 Foreign WTIV and FFIV is recruited for every 2 feeders built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