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88649"/>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5037"/>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