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natl_gaps_2us_feeder_hybrid_2_1</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natl_gaps_3us_feeder_hybrid_2_1</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natl_gaps_4us_feeder_hybrid_2_1</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