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natl_gaps_2us</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natl_gaps_3foreign</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natl_gaps_6AHTS</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520084"/>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