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natl_gaps_5foreign</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natl_gaps_6foreign</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natl_gaps_6foreign_infp</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natl_gaps_infp_infv</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natl_gaps_3foreign</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natl_gaps_4foreign</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