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natl_gaps_no_action_alternate_policy</a:t>
            </a:r>
          </a:p>
        </p:txBody>
      </p:sp>
      <p:sp>
        <p:nvSpPr>
          <p:cNvPr id="3" name="Text Placeholder 2"/>
          <p:cNvSpPr>
            <a:spLocks noGrp="1"/>
          </p:cNvSpPr>
          <p:nvPr>
            <p:ph type="body" idx="10" sz="quarter"/>
          </p:nvPr>
        </p:nvSpPr>
        <p:spPr/>
        <p:txBody>
          <a:bodyPr/>
          <a:lstStyle/>
          <a:p>
            <a:r>
              <a:t>Foreign FFIVs cannot shuttle, no additional vessels added to pipeline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399619"/>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6092571"/>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6980697"/>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Fixed Gantt</a:t>
            </a:r>
          </a:p>
        </p:txBody>
      </p:sp>
      <p:pic>
        <p:nvPicPr>
          <p:cNvPr id="3" name="Picture 2" descr="image.png"/>
          <p:cNvPicPr>
            <a:picLocks noChangeAspect="1"/>
          </p:cNvPicPr>
          <p:nvPr/>
        </p:nvPicPr>
        <p:blipFill>
          <a:blip r:embed="rId2"/>
          <a:stretch>
            <a:fillRect/>
          </a:stretch>
        </p:blipFill>
        <p:spPr>
          <a:xfrm>
            <a:off x="0" y="566928"/>
            <a:ext cx="12188952" cy="6980697"/>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