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a:t>
            </a:r>
          </a:p>
        </p:txBody>
      </p:sp>
      <p:sp>
        <p:nvSpPr>
          <p:cNvPr id="3" name="Text Placeholder 2"/>
          <p:cNvSpPr>
            <a:spLocks noGrp="1"/>
          </p:cNvSpPr>
          <p:nvPr>
            <p:ph type="body" idx="10" sz="quarter"/>
          </p:nvPr>
        </p:nvSpPr>
        <p:spPr/>
        <p:txBody>
          <a:bodyPr/>
          <a:lstStyle/>
          <a:p>
            <a:r>
              <a:t>1 US WTIV starting with CVOW</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natl_gaps_3AHTS</a:t>
            </a:r>
          </a:p>
        </p:txBody>
      </p:sp>
      <p:sp>
        <p:nvSpPr>
          <p:cNvPr id="3" name="Text Placeholder 2"/>
          <p:cNvSpPr>
            <a:spLocks noGrp="1"/>
          </p:cNvSpPr>
          <p:nvPr>
            <p:ph type="body" idx="10" sz="quarter"/>
          </p:nvPr>
        </p:nvSpPr>
        <p:spPr/>
        <p:txBody>
          <a:bodyPr/>
          <a:lstStyle/>
          <a:p>
            <a:r>
              <a:t>3 total AHTS vessels, built every 4 years starting in 2027</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natl_gaps_4AHTS</a:t>
            </a:r>
          </a:p>
        </p:txBody>
      </p:sp>
      <p:sp>
        <p:nvSpPr>
          <p:cNvPr id="3" name="Text Placeholder 2"/>
          <p:cNvSpPr>
            <a:spLocks noGrp="1"/>
          </p:cNvSpPr>
          <p:nvPr>
            <p:ph type="body" idx="10" sz="quarter"/>
          </p:nvPr>
        </p:nvSpPr>
        <p:spPr/>
        <p:txBody>
          <a:bodyPr/>
          <a:lstStyle/>
          <a:p>
            <a:r>
              <a:t>4 total AHTS vessels, built every 4 years starting in 2027</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0558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natl_gaps_4AHTS_infp</a:t>
            </a:r>
          </a:p>
        </p:txBody>
      </p:sp>
      <p:sp>
        <p:nvSpPr>
          <p:cNvPr id="3" name="Text Placeholder 2"/>
          <p:cNvSpPr>
            <a:spLocks noGrp="1"/>
          </p:cNvSpPr>
          <p:nvPr>
            <p:ph type="body" idx="10" sz="quarter"/>
          </p:nvPr>
        </p:nvSpPr>
        <p:spPr/>
        <p:txBody>
          <a:bodyPr/>
          <a:lstStyle/>
          <a:p>
            <a:r>
              <a:t>4 total AHTS vessels, built every 4 years starting in 2027, unconstrained ports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6592"/>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natl_gaps_1AHTS</a:t>
            </a:r>
          </a:p>
        </p:txBody>
      </p:sp>
      <p:sp>
        <p:nvSpPr>
          <p:cNvPr id="3" name="Text Placeholder 2"/>
          <p:cNvSpPr>
            <a:spLocks noGrp="1"/>
          </p:cNvSpPr>
          <p:nvPr>
            <p:ph type="body" idx="10" sz="quarter"/>
          </p:nvPr>
        </p:nvSpPr>
        <p:spPr/>
        <p:txBody>
          <a:bodyPr/>
          <a:lstStyle/>
          <a:p>
            <a:r>
              <a:t>1 AHTS built in 2027</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natl_gaps_2AHTS</a:t>
            </a:r>
          </a:p>
        </p:txBody>
      </p:sp>
      <p:sp>
        <p:nvSpPr>
          <p:cNvPr id="3" name="Text Placeholder 2"/>
          <p:cNvSpPr>
            <a:spLocks noGrp="1"/>
          </p:cNvSpPr>
          <p:nvPr>
            <p:ph type="body" idx="10" sz="quarter"/>
          </p:nvPr>
        </p:nvSpPr>
        <p:spPr/>
        <p:txBody>
          <a:bodyPr/>
          <a:lstStyle/>
          <a:p>
            <a:r>
              <a:t>2 total AHTS vessels, built every 4 years starting in 2027</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875037"/>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