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3" d="100"/>
          <a:sy n="113" d="100"/>
        </p:scale>
        <p:origin x="4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best_path_forward_gbf</a:t>
            </a:r>
          </a:p>
        </p:txBody>
      </p:sp>
      <p:sp>
        <p:nvSpPr>
          <p:cNvPr id="3" name="Text Placeholder 2"/>
          <p:cNvSpPr>
            <a:spLocks noGrp="1"/>
          </p:cNvSpPr>
          <p:nvPr>
            <p:ph type="body" sz="quarter" idx="10"/>
          </p:nvPr>
        </p:nvSpPr>
        <p:spPr/>
        <p:txBody>
          <a:bodyPr/>
          <a:lstStyle/>
          <a:p>
            <a:r>
              <a:t>Pipeline: Best Path Foward</a:t>
            </a:r>
          </a:p>
          <a:p>
            <a:r>
              <a:t>Vessel Pathway: Common</a:t>
            </a:r>
          </a:p>
          <a:p>
            <a:r>
              <a:t>Port Pathway: Common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best_path_forward</a:t>
            </a:r>
          </a:p>
        </p:txBody>
      </p:sp>
      <p:sp>
        <p:nvSpPr>
          <p:cNvPr id="3" name="Text Placeholder 2"/>
          <p:cNvSpPr>
            <a:spLocks noGrp="1"/>
          </p:cNvSpPr>
          <p:nvPr>
            <p:ph type="body" sz="quarter" idx="10"/>
          </p:nvPr>
        </p:nvSpPr>
        <p:spPr/>
        <p:txBody>
          <a:bodyPr/>
          <a:lstStyle/>
          <a:p>
            <a:r>
              <a:t>Pipeline: Best Path Foward</a:t>
            </a:r>
          </a:p>
          <a:p>
            <a:r>
              <a:t>Vessel Pathway: Common</a:t>
            </a:r>
          </a:p>
          <a:p>
            <a:r>
              <a:t>Port Pathway: Common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full_monopile</a:t>
            </a:r>
          </a:p>
        </p:txBody>
      </p:sp>
      <p:sp>
        <p:nvSpPr>
          <p:cNvPr id="3" name="Text Placeholder 2"/>
          <p:cNvSpPr>
            <a:spLocks noGrp="1"/>
          </p:cNvSpPr>
          <p:nvPr>
            <p:ph type="body" sz="quarter" idx="10"/>
          </p:nvPr>
        </p:nvSpPr>
        <p:spPr/>
        <p:txBody>
          <a:bodyPr/>
          <a:lstStyle/>
          <a:p>
            <a:r>
              <a:t>Pipeline: Full Monopile Pipeline</a:t>
            </a:r>
          </a:p>
          <a:p>
            <a:r>
              <a:t>Vessel Pathway: Common</a:t>
            </a:r>
          </a:p>
          <a:p>
            <a:r>
              <a:t>Port Pathway: Common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5444067" cy="2411683"/>
          </a:xfrm>
          <a:prstGeom prst="rect">
            <a:avLst/>
          </a:prstGeom>
        </p:spPr>
      </p:pic>
      <p:pic>
        <p:nvPicPr>
          <p:cNvPr id="4" name="Picture 3" descr="image.png">
            <a:extLst>
              <a:ext uri="{FF2B5EF4-FFF2-40B4-BE49-F238E27FC236}">
                <a16:creationId xmlns:a16="http://schemas.microsoft.com/office/drawing/2014/main" id="{AE6B0288-86BD-3EB4-EDB3-F085ADB0E9DC}"/>
              </a:ext>
            </a:extLst>
          </p:cNvPr>
          <p:cNvPicPr>
            <a:picLocks noChangeAspect="1"/>
          </p:cNvPicPr>
          <p:nvPr/>
        </p:nvPicPr>
        <p:blipFill>
          <a:blip r:embed="rId3"/>
          <a:stretch>
            <a:fillRect/>
          </a:stretch>
        </p:blipFill>
        <p:spPr>
          <a:xfrm>
            <a:off x="19473" y="2675128"/>
            <a:ext cx="5424594" cy="2286079"/>
          </a:xfrm>
          <a:prstGeom prst="rect">
            <a:avLst/>
          </a:prstGeom>
        </p:spPr>
      </p:pic>
      <p:pic>
        <p:nvPicPr>
          <p:cNvPr id="5" name="Picture 4" descr="image.png">
            <a:extLst>
              <a:ext uri="{FF2B5EF4-FFF2-40B4-BE49-F238E27FC236}">
                <a16:creationId xmlns:a16="http://schemas.microsoft.com/office/drawing/2014/main" id="{4D82E3B3-8D34-80E7-B368-66E465696EA9}"/>
              </a:ext>
            </a:extLst>
          </p:cNvPr>
          <p:cNvPicPr>
            <a:picLocks noChangeAspect="1"/>
          </p:cNvPicPr>
          <p:nvPr/>
        </p:nvPicPr>
        <p:blipFill>
          <a:blip r:embed="rId4"/>
          <a:stretch>
            <a:fillRect/>
          </a:stretch>
        </p:blipFill>
        <p:spPr>
          <a:xfrm>
            <a:off x="138007" y="4812044"/>
            <a:ext cx="5325533" cy="22553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Vessel Investment Plot</a:t>
            </a:r>
          </a:p>
        </p:txBody>
      </p:sp>
      <p:pic>
        <p:nvPicPr>
          <p:cNvPr id="3" name="Picture 2" descr="image.png"/>
          <p:cNvPicPr>
            <a:picLocks noChangeAspect="1"/>
          </p:cNvPicPr>
          <p:nvPr/>
        </p:nvPicPr>
        <p:blipFill>
          <a:blip r:embed="rId2"/>
          <a:stretch>
            <a:fillRect/>
          </a:stretch>
        </p:blipFill>
        <p:spPr>
          <a:xfrm>
            <a:off x="0" y="566928"/>
            <a:ext cx="12188952" cy="51367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12188952" cy="516194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67</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NREL2020_PB</vt:lpstr>
      <vt:lpstr>best_path_forward_gbf</vt:lpstr>
      <vt:lpstr>best_path_forward</vt:lpstr>
      <vt:lpstr>full_monopile</vt:lpstr>
      <vt:lpstr>Cumulative Installed Capacity</vt:lpstr>
      <vt:lpstr>Vessel Investment Plot</vt:lpstr>
      <vt:lpstr>Capacity per $ Invested (MW/$)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Bredenkamp, Sophie</cp:lastModifiedBy>
  <cp:revision>8</cp:revision>
  <dcterms:created xsi:type="dcterms:W3CDTF">2022-11-16T03:22:30Z</dcterms:created>
  <dcterms:modified xsi:type="dcterms:W3CDTF">2024-05-17T13:58:39Z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2024-05-17T13:58:39Z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584581df-bcbe-4dee-847f-b3c6d23d127e</vt:lpwstr>
  </property>
  <property fmtid="{D5CDD505-2E9C-101B-9397-08002B2CF9AE}" pid="8" name="MSIP_Label_95965d95-ecc0-4720-b759-1f33c42ed7da_ContentBits">
    <vt:lpwstr>0</vt:lpwstr>
  </property>
</Properties>
</file>