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7937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04532"/>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2746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04532"/>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04532"/>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7937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27467"/>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04532"/>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