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ne_low_3wtiv_3ahts</a:t>
            </a:r>
          </a:p>
        </p:txBody>
      </p:sp>
      <p:sp>
        <p:nvSpPr>
          <p:cNvPr id="3" name="Text Placeholder 2"/>
          <p:cNvSpPr>
            <a:spLocks noGrp="1"/>
          </p:cNvSpPr>
          <p:nvPr>
            <p:ph type="body" idx="10" sz="quarter"/>
          </p:nvPr>
        </p:nvSpPr>
        <p:spPr/>
        <p:txBody>
          <a:bodyPr/>
          <a:lstStyle/>
          <a:p>
            <a:r>
              <a:t>Low Deployment Scenario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718375"/>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06298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406298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ne_mono_5wtiv_add_2ahts</a:t>
            </a:r>
          </a:p>
        </p:txBody>
      </p:sp>
      <p:sp>
        <p:nvSpPr>
          <p:cNvPr id="3" name="Text Placeholder 2"/>
          <p:cNvSpPr>
            <a:spLocks noGrp="1"/>
          </p:cNvSpPr>
          <p:nvPr>
            <p:ph type="body" idx="10" sz="quarter"/>
          </p:nvPr>
        </p:nvSpPr>
        <p:spPr/>
        <p:txBody>
          <a:bodyPr/>
          <a:lstStyle/>
          <a:p>
            <a:r>
              <a:t>All Monopile Pipeline</a:t>
            </a:r>
          </a:p>
          <a:p>
            <a:r>
              <a:t>Add 3 WTIV</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