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134859"/>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89007"/>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Cap/Investment</a:t>
            </a:r>
          </a:p>
        </p:txBody>
      </p:sp>
      <p:pic>
        <p:nvPicPr>
          <p:cNvPr id="3" name="Picture 2" descr="image.png"/>
          <p:cNvPicPr>
            <a:picLocks noChangeAspect="1"/>
          </p:cNvPicPr>
          <p:nvPr/>
        </p:nvPicPr>
        <p:blipFill>
          <a:blip r:embed="rId2"/>
          <a:stretch>
            <a:fillRect/>
          </a:stretch>
        </p:blipFill>
        <p:spPr>
          <a:xfrm>
            <a:off x="0" y="566928"/>
            <a:ext cx="12188952" cy="3506752"/>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3417334"/>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72783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 by Scenario</a:t>
            </a:r>
          </a:p>
        </p:txBody>
      </p:sp>
      <p:pic>
        <p:nvPicPr>
          <p:cNvPr id="3" name="Picture 2" descr="image.png"/>
          <p:cNvPicPr>
            <a:picLocks noChangeAspect="1"/>
          </p:cNvPicPr>
          <p:nvPr/>
        </p:nvPicPr>
        <p:blipFill>
          <a:blip r:embed="rId2"/>
          <a:stretch>
            <a:fillRect/>
          </a:stretch>
        </p:blipFill>
        <p:spPr>
          <a:xfrm>
            <a:off x="0" y="566928"/>
            <a:ext cx="12188952" cy="4944509"/>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