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9668-1F65-4ADB-BFE7-5EAF08F896A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7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799BD08-093A-42A8-A800-88C1F81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 t="1012" b="92931"/>
          <a:stretch/>
        </p:blipFill>
        <p:spPr bwMode="auto">
          <a:xfrm>
            <a:off x="9036612" y="1276210"/>
            <a:ext cx="9474974" cy="42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A28D6E0-533D-4716-9127-25C81ECE1B2C}"/>
              </a:ext>
            </a:extLst>
          </p:cNvPr>
          <p:cNvGrpSpPr/>
          <p:nvPr/>
        </p:nvGrpSpPr>
        <p:grpSpPr>
          <a:xfrm>
            <a:off x="8185073" y="-535709"/>
            <a:ext cx="2630709" cy="1478151"/>
            <a:chOff x="10517877" y="729296"/>
            <a:chExt cx="2104566" cy="1182521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873ABA5-62A9-4F62-B7ED-BBFB3BC30A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88" t="1345" r="70691" b="93077"/>
            <a:stretch/>
          </p:blipFill>
          <p:spPr bwMode="auto">
            <a:xfrm>
              <a:off x="11662686" y="1431236"/>
              <a:ext cx="494121" cy="48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F219DB0-E8B4-4572-ADCA-9576911F13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31" t="1397" r="50948" b="93318"/>
            <a:stretch/>
          </p:blipFill>
          <p:spPr bwMode="auto">
            <a:xfrm>
              <a:off x="12105533" y="1438852"/>
              <a:ext cx="486459" cy="472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9F210C6-A68C-4E9C-ABC8-E80C0F44A9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12" t="1012" r="31344" b="93487"/>
            <a:stretch/>
          </p:blipFill>
          <p:spPr bwMode="auto">
            <a:xfrm>
              <a:off x="11656166" y="955473"/>
              <a:ext cx="442710" cy="499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06F1D15-9BE1-4BBA-A08B-ED4CAF1394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4" t="1092" r="13935" b="93345"/>
            <a:stretch/>
          </p:blipFill>
          <p:spPr bwMode="auto">
            <a:xfrm>
              <a:off x="12091229" y="952861"/>
              <a:ext cx="488616" cy="499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CC7FDA-4395-4113-96A4-A3474E94F0CC}"/>
                </a:ext>
              </a:extLst>
            </p:cNvPr>
            <p:cNvSpPr txBox="1"/>
            <p:nvPr/>
          </p:nvSpPr>
          <p:spPr>
            <a:xfrm>
              <a:off x="11589871" y="729296"/>
              <a:ext cx="537583" cy="284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8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A10A66-D7F4-47BF-87A7-46BCBAFAD29E}"/>
                </a:ext>
              </a:extLst>
            </p:cNvPr>
            <p:cNvSpPr txBox="1"/>
            <p:nvPr/>
          </p:nvSpPr>
          <p:spPr>
            <a:xfrm>
              <a:off x="12084860" y="729296"/>
              <a:ext cx="537583" cy="284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8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BF68F-F89E-4A76-B2BC-F2E277D38CDA}"/>
                </a:ext>
              </a:extLst>
            </p:cNvPr>
            <p:cNvSpPr txBox="1"/>
            <p:nvPr/>
          </p:nvSpPr>
          <p:spPr>
            <a:xfrm>
              <a:off x="10882618" y="1053607"/>
              <a:ext cx="782522" cy="284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8" dirty="0">
                  <a:latin typeface="Arial" panose="020B0604020202020204" pitchFamily="34" charset="0"/>
                  <a:cs typeface="Arial" panose="020B0604020202020204" pitchFamily="34" charset="0"/>
                </a:rPr>
                <a:t>Corridor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33F903-69D0-457A-8913-CB5B5A38FA51}"/>
                </a:ext>
              </a:extLst>
            </p:cNvPr>
            <p:cNvSpPr txBox="1"/>
            <p:nvPr/>
          </p:nvSpPr>
          <p:spPr>
            <a:xfrm>
              <a:off x="10517877" y="1531599"/>
              <a:ext cx="1163395" cy="284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8" dirty="0">
                  <a:latin typeface="Arial" panose="020B0604020202020204" pitchFamily="34" charset="0"/>
                  <a:cs typeface="Arial" panose="020B0604020202020204" pitchFamily="34" charset="0"/>
                </a:rPr>
                <a:t>Non-Corridor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C962A4-42C9-4B16-BAD1-3F05F04652C0}"/>
                </a:ext>
              </a:extLst>
            </p:cNvPr>
            <p:cNvGrpSpPr/>
            <p:nvPr/>
          </p:nvGrpSpPr>
          <p:grpSpPr>
            <a:xfrm>
              <a:off x="11657963" y="1009693"/>
              <a:ext cx="891540" cy="891540"/>
              <a:chOff x="10755516" y="2246627"/>
              <a:chExt cx="914400" cy="914400"/>
            </a:xfrm>
          </p:grpSpPr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68EFE5B2-591A-4017-AFEC-1558BBBBDEA5}"/>
                  </a:ext>
                </a:extLst>
              </p:cNvPr>
              <p:cNvSpPr/>
              <p:nvPr/>
            </p:nvSpPr>
            <p:spPr>
              <a:xfrm>
                <a:off x="10755516" y="2246627"/>
                <a:ext cx="914400" cy="914400"/>
              </a:xfrm>
              <a:prstGeom prst="flowChartProcess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8CCBC1F-B213-42FA-958E-B8218C5517B2}"/>
                  </a:ext>
                </a:extLst>
              </p:cNvPr>
              <p:cNvCxnSpPr>
                <a:stCxn id="5" idx="0"/>
                <a:endCxn id="5" idx="2"/>
              </p:cNvCxnSpPr>
              <p:nvPr/>
            </p:nvCxnSpPr>
            <p:spPr>
              <a:xfrm>
                <a:off x="11212716" y="2246627"/>
                <a:ext cx="0" cy="91440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F69CC54-447D-4043-B295-D0BCC3B3A066}"/>
                  </a:ext>
                </a:extLst>
              </p:cNvPr>
              <p:cNvCxnSpPr>
                <a:cxnSpLocks/>
                <a:stCxn id="5" idx="1"/>
                <a:endCxn id="5" idx="3"/>
              </p:cNvCxnSpPr>
              <p:nvPr/>
            </p:nvCxnSpPr>
            <p:spPr>
              <a:xfrm>
                <a:off x="10755516" y="2703827"/>
                <a:ext cx="914400" cy="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9F3DF7-0138-4C47-8965-5FD4552CEEA7}"/>
              </a:ext>
            </a:extLst>
          </p:cNvPr>
          <p:cNvGrpSpPr/>
          <p:nvPr/>
        </p:nvGrpSpPr>
        <p:grpSpPr>
          <a:xfrm>
            <a:off x="5175724" y="0"/>
            <a:ext cx="2139476" cy="1180070"/>
            <a:chOff x="-2743200" y="-1828800"/>
            <a:chExt cx="2124364" cy="117173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74D2D0-5383-498D-A433-17EE78EE1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743200" y="-1828800"/>
              <a:ext cx="2124364" cy="117173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367E31-BB04-4994-A8B6-F19604270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855" t="26243" r="29475" b="68131"/>
            <a:stretch/>
          </p:blipFill>
          <p:spPr>
            <a:xfrm>
              <a:off x="-1560958" y="-1388364"/>
              <a:ext cx="379857" cy="670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A3D148D-7EDC-45B2-9409-7E6B3B972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855" t="26243" r="29475" b="68131"/>
            <a:stretch/>
          </p:blipFill>
          <p:spPr>
            <a:xfrm>
              <a:off x="-1566673" y="-1279779"/>
              <a:ext cx="379857" cy="670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90AF08-8DE6-449E-9586-47392583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33545" y="-1382680"/>
              <a:ext cx="389885" cy="16919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3D684D-C80A-43FF-9B23-100F4A214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855" t="26243" r="29475" b="68131"/>
            <a:stretch/>
          </p:blipFill>
          <p:spPr>
            <a:xfrm rot="16200000">
              <a:off x="-1068324" y="-1363218"/>
              <a:ext cx="316992" cy="12801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608D85A-F2C7-48D9-B18B-C6846715A4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418" t="64382" r="27275" b="25863"/>
            <a:stretch/>
          </p:blipFill>
          <p:spPr>
            <a:xfrm>
              <a:off x="-1560195" y="-1015365"/>
              <a:ext cx="367665" cy="1143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3DFA62D-818A-4D6A-961C-EE1A76E98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418" t="64382" r="27275" b="25863"/>
            <a:stretch/>
          </p:blipFill>
          <p:spPr>
            <a:xfrm>
              <a:off x="-1560195" y="-861060"/>
              <a:ext cx="367665" cy="1143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D67C79E-FD32-4D3E-BD46-A1DEE4E068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418" t="64382" r="27275" b="25863"/>
            <a:stretch/>
          </p:blipFill>
          <p:spPr>
            <a:xfrm rot="16200000">
              <a:off x="-1152460" y="-911043"/>
              <a:ext cx="27432" cy="2743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FB88526-D095-4E0F-87EF-7A1F78CA1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121352" y="-980608"/>
              <a:ext cx="379546" cy="18435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BA7558F-33A7-4952-87F6-97787E775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116" r="82907" b="2084"/>
            <a:stretch/>
          </p:blipFill>
          <p:spPr>
            <a:xfrm rot="16200000">
              <a:off x="-999778" y="-956310"/>
              <a:ext cx="180629" cy="12728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E5A5472-29B6-43CC-8808-A0F73D73B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116" r="82907" b="2084"/>
            <a:stretch/>
          </p:blipFill>
          <p:spPr>
            <a:xfrm rot="16200000">
              <a:off x="-1436974" y="-940118"/>
              <a:ext cx="115859" cy="42256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445F177-67D3-435F-AFDB-C1F7490EC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116" r="82907" b="2084"/>
            <a:stretch/>
          </p:blipFill>
          <p:spPr>
            <a:xfrm rot="16200000">
              <a:off x="-1677503" y="-907999"/>
              <a:ext cx="210312" cy="3214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BFFCB46-2E68-415E-BD99-9D24DF645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116" r="82907" b="2084"/>
            <a:stretch/>
          </p:blipFill>
          <p:spPr>
            <a:xfrm rot="16200000">
              <a:off x="-1677502" y="-1003249"/>
              <a:ext cx="210312" cy="32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5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Breitbart</dc:creator>
  <cp:lastModifiedBy>Sophie Breitbart</cp:lastModifiedBy>
  <cp:revision>9</cp:revision>
  <dcterms:created xsi:type="dcterms:W3CDTF">2021-10-04T18:16:25Z</dcterms:created>
  <dcterms:modified xsi:type="dcterms:W3CDTF">2021-12-20T01:22:57Z</dcterms:modified>
</cp:coreProperties>
</file>