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069"/>
    <a:srgbClr val="167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5098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9668-1F65-4ADB-BFE7-5EAF08F896A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7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799BD08-093A-42A8-A800-88C1F81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 t="1012" b="92931"/>
          <a:stretch/>
        </p:blipFill>
        <p:spPr bwMode="auto">
          <a:xfrm>
            <a:off x="9036612" y="1276210"/>
            <a:ext cx="9474974" cy="42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A28D6E0-533D-4716-9127-25C81ECE1B2C}"/>
              </a:ext>
            </a:extLst>
          </p:cNvPr>
          <p:cNvGrpSpPr/>
          <p:nvPr/>
        </p:nvGrpSpPr>
        <p:grpSpPr>
          <a:xfrm>
            <a:off x="8185073" y="-535709"/>
            <a:ext cx="2630709" cy="1478151"/>
            <a:chOff x="10517877" y="729296"/>
            <a:chExt cx="2104566" cy="1182521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873ABA5-62A9-4F62-B7ED-BBFB3BC30A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88" t="1345" r="70691" b="93077"/>
            <a:stretch/>
          </p:blipFill>
          <p:spPr bwMode="auto">
            <a:xfrm>
              <a:off x="11662686" y="1431236"/>
              <a:ext cx="494121" cy="48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F219DB0-E8B4-4572-ADCA-9576911F13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31" t="1397" r="50948" b="93318"/>
            <a:stretch/>
          </p:blipFill>
          <p:spPr bwMode="auto">
            <a:xfrm>
              <a:off x="12105533" y="1438852"/>
              <a:ext cx="486459" cy="472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9F210C6-A68C-4E9C-ABC8-E80C0F44A9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12" t="1012" r="31344" b="93487"/>
            <a:stretch/>
          </p:blipFill>
          <p:spPr bwMode="auto">
            <a:xfrm>
              <a:off x="11656166" y="955473"/>
              <a:ext cx="442710" cy="499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06F1D15-9BE1-4BBA-A08B-ED4CAF1394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4" t="1092" r="13935" b="93345"/>
            <a:stretch/>
          </p:blipFill>
          <p:spPr bwMode="auto">
            <a:xfrm>
              <a:off x="12091229" y="952861"/>
              <a:ext cx="488616" cy="499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CC7FDA-4395-4113-96A4-A3474E94F0CC}"/>
                </a:ext>
              </a:extLst>
            </p:cNvPr>
            <p:cNvSpPr txBox="1"/>
            <p:nvPr/>
          </p:nvSpPr>
          <p:spPr>
            <a:xfrm>
              <a:off x="11589871" y="729296"/>
              <a:ext cx="537583" cy="284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8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A10A66-D7F4-47BF-87A7-46BCBAFAD29E}"/>
                </a:ext>
              </a:extLst>
            </p:cNvPr>
            <p:cNvSpPr txBox="1"/>
            <p:nvPr/>
          </p:nvSpPr>
          <p:spPr>
            <a:xfrm>
              <a:off x="12084860" y="729296"/>
              <a:ext cx="537583" cy="284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8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BF68F-F89E-4A76-B2BC-F2E277D38CDA}"/>
                </a:ext>
              </a:extLst>
            </p:cNvPr>
            <p:cNvSpPr txBox="1"/>
            <p:nvPr/>
          </p:nvSpPr>
          <p:spPr>
            <a:xfrm>
              <a:off x="10882618" y="1053607"/>
              <a:ext cx="782522" cy="284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8" dirty="0">
                  <a:latin typeface="Arial" panose="020B0604020202020204" pitchFamily="34" charset="0"/>
                  <a:cs typeface="Arial" panose="020B0604020202020204" pitchFamily="34" charset="0"/>
                </a:rPr>
                <a:t>Corridor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33F903-69D0-457A-8913-CB5B5A38FA51}"/>
                </a:ext>
              </a:extLst>
            </p:cNvPr>
            <p:cNvSpPr txBox="1"/>
            <p:nvPr/>
          </p:nvSpPr>
          <p:spPr>
            <a:xfrm>
              <a:off x="10517877" y="1531599"/>
              <a:ext cx="1163395" cy="284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8" dirty="0">
                  <a:latin typeface="Arial" panose="020B0604020202020204" pitchFamily="34" charset="0"/>
                  <a:cs typeface="Arial" panose="020B0604020202020204" pitchFamily="34" charset="0"/>
                </a:rPr>
                <a:t>Non-Corridor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C962A4-42C9-4B16-BAD1-3F05F04652C0}"/>
                </a:ext>
              </a:extLst>
            </p:cNvPr>
            <p:cNvGrpSpPr/>
            <p:nvPr/>
          </p:nvGrpSpPr>
          <p:grpSpPr>
            <a:xfrm>
              <a:off x="11657963" y="1009693"/>
              <a:ext cx="891540" cy="891540"/>
              <a:chOff x="10755516" y="2246627"/>
              <a:chExt cx="914400" cy="914400"/>
            </a:xfrm>
          </p:grpSpPr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68EFE5B2-591A-4017-AFEC-1558BBBBDEA5}"/>
                  </a:ext>
                </a:extLst>
              </p:cNvPr>
              <p:cNvSpPr/>
              <p:nvPr/>
            </p:nvSpPr>
            <p:spPr>
              <a:xfrm>
                <a:off x="10755516" y="2246627"/>
                <a:ext cx="914400" cy="914400"/>
              </a:xfrm>
              <a:prstGeom prst="flowChartProcess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8CCBC1F-B213-42FA-958E-B8218C5517B2}"/>
                  </a:ext>
                </a:extLst>
              </p:cNvPr>
              <p:cNvCxnSpPr>
                <a:stCxn id="5" idx="0"/>
                <a:endCxn id="5" idx="2"/>
              </p:cNvCxnSpPr>
              <p:nvPr/>
            </p:nvCxnSpPr>
            <p:spPr>
              <a:xfrm>
                <a:off x="11212716" y="2246627"/>
                <a:ext cx="0" cy="91440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F69CC54-447D-4043-B295-D0BCC3B3A066}"/>
                  </a:ext>
                </a:extLst>
              </p:cNvPr>
              <p:cNvCxnSpPr>
                <a:cxnSpLocks/>
                <a:stCxn id="5" idx="1"/>
                <a:endCxn id="5" idx="3"/>
              </p:cNvCxnSpPr>
              <p:nvPr/>
            </p:nvCxnSpPr>
            <p:spPr>
              <a:xfrm>
                <a:off x="10755516" y="2703827"/>
                <a:ext cx="914400" cy="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174D2D0-5383-498D-A433-17EE78EE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694" y="0"/>
            <a:ext cx="2363506" cy="13036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367E31-BB04-4994-A8B6-F19604270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55" t="26243" r="29475" b="68131"/>
          <a:stretch/>
        </p:blipFill>
        <p:spPr>
          <a:xfrm>
            <a:off x="7836330" y="2318816"/>
            <a:ext cx="422618" cy="746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3D148D-7EDC-45B2-9409-7E6B3B972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55" t="26243" r="29475" b="68131"/>
          <a:stretch/>
        </p:blipFill>
        <p:spPr>
          <a:xfrm>
            <a:off x="7829971" y="2439625"/>
            <a:ext cx="422618" cy="746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90AF08-8DE6-449E-9586-473925837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50" y="496341"/>
            <a:ext cx="433775" cy="1882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3D684D-C80A-43FF-9B23-100F4A214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55" t="26243" r="29475" b="68131"/>
          <a:stretch/>
        </p:blipFill>
        <p:spPr>
          <a:xfrm rot="16200000">
            <a:off x="6815112" y="517993"/>
            <a:ext cx="352676" cy="1424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608D85A-F2C7-48D9-B18B-C6846715A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18" t="64382" r="27275" b="25863"/>
          <a:stretch/>
        </p:blipFill>
        <p:spPr>
          <a:xfrm>
            <a:off x="6267871" y="905005"/>
            <a:ext cx="409053" cy="1271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DFA62D-818A-4D6A-961C-EE1A76E98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18" t="64382" r="27275" b="25863"/>
          <a:stretch/>
        </p:blipFill>
        <p:spPr>
          <a:xfrm>
            <a:off x="6267871" y="1076680"/>
            <a:ext cx="409053" cy="1271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67C79E-FD32-4D3E-BD46-A1DEE4E06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18" t="64382" r="27275" b="25863"/>
          <a:stretch/>
        </p:blipFill>
        <p:spPr>
          <a:xfrm rot="16200000">
            <a:off x="6721505" y="1021070"/>
            <a:ext cx="30520" cy="30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B88526-D095-4E0F-87EF-7A1F78CA1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996" y="2797188"/>
            <a:ext cx="422272" cy="2051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BA7558F-33A7-4952-87F6-97787E7756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116" r="82907" b="2084"/>
          <a:stretch/>
        </p:blipFill>
        <p:spPr>
          <a:xfrm rot="16200000">
            <a:off x="8386542" y="2836577"/>
            <a:ext cx="200963" cy="1416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5A5472-29B6-43CC-8808-A0F73D73B5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116" r="82907" b="2084"/>
          <a:stretch/>
        </p:blipFill>
        <p:spPr>
          <a:xfrm rot="16200000">
            <a:off x="6404963" y="988722"/>
            <a:ext cx="128901" cy="4701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45F177-67D3-435F-AFDB-C1F7490ECE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116" r="82907" b="2084"/>
          <a:stretch/>
        </p:blipFill>
        <p:spPr>
          <a:xfrm rot="16200000">
            <a:off x="6137358" y="1024457"/>
            <a:ext cx="233987" cy="357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BFFCB46-2E68-415E-BD99-9D24DF6455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116" r="82907" b="2084"/>
          <a:stretch/>
        </p:blipFill>
        <p:spPr>
          <a:xfrm rot="16200000">
            <a:off x="6137359" y="918484"/>
            <a:ext cx="233987" cy="357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9B4EC0-9FF6-4643-B777-0622310FB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70" t="26725" r="26747" b="65248"/>
          <a:stretch/>
        </p:blipFill>
        <p:spPr>
          <a:xfrm rot="16200000">
            <a:off x="6240412" y="816231"/>
            <a:ext cx="469002" cy="4720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3147F66-20C4-419C-84B9-54E11294F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667" y="2825196"/>
            <a:ext cx="433775" cy="1882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9228FF0-6DE8-49F3-932F-A900183C88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55" t="26243" r="29475" b="68131"/>
          <a:stretch/>
        </p:blipFill>
        <p:spPr>
          <a:xfrm rot="16200000">
            <a:off x="7859643" y="2889262"/>
            <a:ext cx="352676" cy="57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730366-80AA-42A4-A490-8F6F8B8BD3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116" r="82907" b="2084"/>
          <a:stretch/>
        </p:blipFill>
        <p:spPr>
          <a:xfrm rot="16200000">
            <a:off x="6721783" y="334585"/>
            <a:ext cx="474004" cy="46630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6ADC2BA-1953-49F7-9A9B-13F844E62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410" y="2309489"/>
            <a:ext cx="422272" cy="20510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731C1E4-28A0-FF36-FD50-FE97D844C5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464" t="13804" r="8346" b="34620"/>
          <a:stretch/>
        </p:blipFill>
        <p:spPr>
          <a:xfrm>
            <a:off x="955040" y="4730852"/>
            <a:ext cx="4911811" cy="180408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C5BFE53-0AAC-E1BC-6BCE-5550A6297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55" t="26243" r="29475" b="68131"/>
          <a:stretch/>
        </p:blipFill>
        <p:spPr>
          <a:xfrm rot="16200000">
            <a:off x="7752549" y="2837776"/>
            <a:ext cx="352676" cy="57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3B015B8-C354-9ABC-448E-DFB5B1738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55" t="26243" r="29475" b="68131"/>
          <a:stretch/>
        </p:blipFill>
        <p:spPr>
          <a:xfrm rot="16200000">
            <a:off x="7651635" y="2835715"/>
            <a:ext cx="352676" cy="576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C62B99B-73A9-CBB8-1939-5FDF8FC59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160" y="6768137"/>
            <a:ext cx="4435837" cy="24383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D3460C9-0479-2797-CAAB-2606E8EA53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56" t="52898" r="77931" b="35621"/>
          <a:stretch/>
        </p:blipFill>
        <p:spPr>
          <a:xfrm>
            <a:off x="7479957" y="3439298"/>
            <a:ext cx="395416" cy="401594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BAB51D6-21C2-2808-306F-430BBE216EF3}"/>
              </a:ext>
            </a:extLst>
          </p:cNvPr>
          <p:cNvGrpSpPr/>
          <p:nvPr/>
        </p:nvGrpSpPr>
        <p:grpSpPr>
          <a:xfrm>
            <a:off x="8025713" y="846164"/>
            <a:ext cx="397476" cy="401594"/>
            <a:chOff x="6349313" y="2730844"/>
            <a:chExt cx="397476" cy="40159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74373A7-F091-57F2-2FCD-F22F463D4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856" t="52898" r="77931" b="35621"/>
            <a:stretch/>
          </p:blipFill>
          <p:spPr>
            <a:xfrm>
              <a:off x="6351373" y="2730844"/>
              <a:ext cx="395416" cy="40159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10453E8-84EB-7A6A-75FF-B3491E461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610" t="52898" r="77931" b="42558"/>
            <a:stretch/>
          </p:blipFill>
          <p:spPr>
            <a:xfrm>
              <a:off x="6349313" y="2755559"/>
              <a:ext cx="383060" cy="1668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C2A7A82-EF8B-4AB6-658B-F012EF54B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610" t="52898" r="77931" b="42558"/>
            <a:stretch/>
          </p:blipFill>
          <p:spPr>
            <a:xfrm>
              <a:off x="6353432" y="2945030"/>
              <a:ext cx="383060" cy="166814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1F2D08EE-EAA1-18C8-133F-3DACA14222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56" t="52898" r="77931" b="35621"/>
          <a:stretch/>
        </p:blipFill>
        <p:spPr>
          <a:xfrm>
            <a:off x="8184292" y="3531973"/>
            <a:ext cx="395416" cy="40159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289D44F-DA03-8C37-45C3-7BC3F5DC10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610" t="52898" r="77931" b="42558"/>
          <a:stretch/>
        </p:blipFill>
        <p:spPr>
          <a:xfrm>
            <a:off x="8182232" y="3556688"/>
            <a:ext cx="383060" cy="16681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1C70FE0-6616-3033-363C-3A00DF4317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610" t="52898" r="77931" b="42558"/>
          <a:stretch/>
        </p:blipFill>
        <p:spPr>
          <a:xfrm>
            <a:off x="8186351" y="3746159"/>
            <a:ext cx="383060" cy="166814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8A2C46F9-A00E-15D9-BCE3-AA9C4EAD1007}"/>
              </a:ext>
            </a:extLst>
          </p:cNvPr>
          <p:cNvGrpSpPr/>
          <p:nvPr/>
        </p:nvGrpSpPr>
        <p:grpSpPr>
          <a:xfrm>
            <a:off x="8040805" y="955032"/>
            <a:ext cx="376206" cy="200050"/>
            <a:chOff x="5134907" y="3723220"/>
            <a:chExt cx="430783" cy="20005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36B0E4D-4313-866F-6467-08453F04D3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610" t="52898" r="77931" b="42558"/>
            <a:stretch/>
          </p:blipFill>
          <p:spPr>
            <a:xfrm>
              <a:off x="5134907" y="3724138"/>
              <a:ext cx="28449" cy="199132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110C9CB-A27B-B793-5D07-677AA3AF0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610" t="52898" r="77931" b="42558"/>
            <a:stretch/>
          </p:blipFill>
          <p:spPr>
            <a:xfrm>
              <a:off x="5269018" y="3724138"/>
              <a:ext cx="28449" cy="19913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FD30A54-8A80-4043-58F3-0024544A7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610" t="52898" r="77931" b="42558"/>
            <a:stretch/>
          </p:blipFill>
          <p:spPr>
            <a:xfrm>
              <a:off x="5403129" y="3724138"/>
              <a:ext cx="28449" cy="19913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6421227-3970-5BB4-A6DE-546C9A324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610" t="52898" r="77931" b="42558"/>
            <a:stretch/>
          </p:blipFill>
          <p:spPr>
            <a:xfrm>
              <a:off x="5537241" y="3724138"/>
              <a:ext cx="28449" cy="19913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4F35D19-932B-4B42-3D27-70027CDD71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610" t="52898" r="77931" b="42558"/>
            <a:stretch/>
          </p:blipFill>
          <p:spPr>
            <a:xfrm>
              <a:off x="5202807" y="3723220"/>
              <a:ext cx="28449" cy="199132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756F5DC-E4E9-41F6-AB5B-78977067B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610" t="52898" r="77931" b="42558"/>
            <a:stretch/>
          </p:blipFill>
          <p:spPr>
            <a:xfrm>
              <a:off x="5336918" y="3723220"/>
              <a:ext cx="28449" cy="19913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0D6A711-F453-2403-DB58-CB58DC1992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610" t="52898" r="77931" b="42558"/>
            <a:stretch/>
          </p:blipFill>
          <p:spPr>
            <a:xfrm>
              <a:off x="5471030" y="3723220"/>
              <a:ext cx="28449" cy="199132"/>
            </a:xfrm>
            <a:prstGeom prst="rect">
              <a:avLst/>
            </a:prstGeom>
          </p:spPr>
        </p:pic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F1E69F0D-8544-C5D5-5D54-486144A9CCA3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5856" t="27522" r="77542" b="61350"/>
          <a:stretch/>
        </p:blipFill>
        <p:spPr>
          <a:xfrm>
            <a:off x="7595287" y="1612280"/>
            <a:ext cx="402336" cy="40233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8C94623-E255-6652-82D1-E0FCFA75EE04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6783" t="28832" r="79099" b="69234"/>
          <a:stretch/>
        </p:blipFill>
        <p:spPr>
          <a:xfrm>
            <a:off x="7681784" y="1711135"/>
            <a:ext cx="228600" cy="10503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E3CBA7F-2167-885B-8789-01130FB90345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6783" t="28832" r="79099" b="69234"/>
          <a:stretch/>
        </p:blipFill>
        <p:spPr>
          <a:xfrm>
            <a:off x="7692082" y="1838823"/>
            <a:ext cx="228600" cy="105034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FD57F332-37AF-1294-64F2-A0E3E0575E55}"/>
              </a:ext>
            </a:extLst>
          </p:cNvPr>
          <p:cNvGrpSpPr/>
          <p:nvPr/>
        </p:nvGrpSpPr>
        <p:grpSpPr>
          <a:xfrm>
            <a:off x="7547083" y="4119460"/>
            <a:ext cx="415335" cy="200050"/>
            <a:chOff x="5134907" y="3723220"/>
            <a:chExt cx="430783" cy="200050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812173E-EBB1-CF7A-79D2-2B271C00F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9610" t="52898" r="77931" b="42558"/>
            <a:stretch/>
          </p:blipFill>
          <p:spPr>
            <a:xfrm>
              <a:off x="5134907" y="3724138"/>
              <a:ext cx="28449" cy="199132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66583C5-23D9-C277-E905-FB0562985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9610" t="52898" r="77931" b="42558"/>
            <a:stretch/>
          </p:blipFill>
          <p:spPr>
            <a:xfrm>
              <a:off x="5269018" y="3724138"/>
              <a:ext cx="28449" cy="199132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388A043-55CA-EE0E-D5F7-78ACF1E4E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9610" t="52898" r="77931" b="42558"/>
            <a:stretch/>
          </p:blipFill>
          <p:spPr>
            <a:xfrm>
              <a:off x="5403129" y="3724138"/>
              <a:ext cx="28449" cy="199132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7C574FE-84DD-B85D-D959-047C3F160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9610" t="52898" r="77931" b="42558"/>
            <a:stretch/>
          </p:blipFill>
          <p:spPr>
            <a:xfrm>
              <a:off x="5537241" y="3724138"/>
              <a:ext cx="28449" cy="199132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A13CE442-A85F-7C7A-EF93-736C8E7ED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9610" t="52898" r="77931" b="42558"/>
            <a:stretch/>
          </p:blipFill>
          <p:spPr>
            <a:xfrm>
              <a:off x="5202807" y="3723220"/>
              <a:ext cx="28449" cy="199132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DB7320AB-01EB-240F-9619-6E10EA041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9610" t="52898" r="77931" b="42558"/>
            <a:stretch/>
          </p:blipFill>
          <p:spPr>
            <a:xfrm>
              <a:off x="5336918" y="3723220"/>
              <a:ext cx="28449" cy="199132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67BCE812-156A-7F1E-E680-E59A8310E8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9610" t="52898" r="77931" b="42558"/>
            <a:stretch/>
          </p:blipFill>
          <p:spPr>
            <a:xfrm>
              <a:off x="5471030" y="3723220"/>
              <a:ext cx="28449" cy="199132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5B5F5BE-1E21-56F7-858A-D67552F3C567}"/>
              </a:ext>
            </a:extLst>
          </p:cNvPr>
          <p:cNvGrpSpPr/>
          <p:nvPr/>
        </p:nvGrpSpPr>
        <p:grpSpPr>
          <a:xfrm>
            <a:off x="7594011" y="1734956"/>
            <a:ext cx="386670" cy="195259"/>
            <a:chOff x="5831250" y="4071756"/>
            <a:chExt cx="408432" cy="20624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B4A5B26-99F3-3AF7-7F62-C190B36DBA1F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16783" t="28832" r="79099" b="69234"/>
            <a:stretch/>
          </p:blipFill>
          <p:spPr>
            <a:xfrm rot="5400000">
              <a:off x="5744382" y="4161164"/>
              <a:ext cx="201168" cy="27432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D2931D2-3974-6167-4AA6-96911B2902C0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16783" t="28832" r="79099" b="69234"/>
            <a:stretch/>
          </p:blipFill>
          <p:spPr>
            <a:xfrm rot="5400000">
              <a:off x="5812962" y="4158624"/>
              <a:ext cx="201168" cy="27432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9DCB3A0-AAB1-CF8A-1E19-9C199B1C687D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16783" t="28832" r="79099" b="69234"/>
            <a:stretch/>
          </p:blipFill>
          <p:spPr>
            <a:xfrm rot="5400000">
              <a:off x="5873922" y="4158624"/>
              <a:ext cx="201168" cy="27432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B57A39A-4564-FEE7-796E-99177E4A34D8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16783" t="28832" r="79099" b="69234"/>
            <a:stretch/>
          </p:blipFill>
          <p:spPr>
            <a:xfrm rot="5400000">
              <a:off x="5939962" y="4163704"/>
              <a:ext cx="201168" cy="27432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771A7135-410E-DF2D-53EC-7BF245DA9B67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16783" t="28832" r="79099" b="69234"/>
            <a:stretch/>
          </p:blipFill>
          <p:spPr>
            <a:xfrm rot="5400000">
              <a:off x="6008542" y="4161164"/>
              <a:ext cx="201168" cy="27432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C3F8124-853C-486A-F36C-9445C72FD49B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16783" t="28832" r="79099" b="69234"/>
            <a:stretch/>
          </p:blipFill>
          <p:spPr>
            <a:xfrm rot="5400000">
              <a:off x="6069502" y="4161164"/>
              <a:ext cx="201168" cy="27432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F3B813C-5960-0FFB-613F-F825A878B077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16783" t="28832" r="79099" b="69234"/>
            <a:stretch/>
          </p:blipFill>
          <p:spPr>
            <a:xfrm rot="5400000">
              <a:off x="6125382" y="4163704"/>
              <a:ext cx="201168" cy="27432"/>
            </a:xfrm>
            <a:prstGeom prst="rect">
              <a:avLst/>
            </a:prstGeom>
          </p:spPr>
        </p:pic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E136A730-FEE0-5BAC-0C0F-EE60B3A50DAD}"/>
              </a:ext>
            </a:extLst>
          </p:cNvPr>
          <p:cNvSpPr/>
          <p:nvPr/>
        </p:nvSpPr>
        <p:spPr>
          <a:xfrm>
            <a:off x="8183880" y="1005840"/>
            <a:ext cx="91440" cy="91440"/>
          </a:xfrm>
          <a:prstGeom prst="ellipse">
            <a:avLst/>
          </a:prstGeom>
          <a:noFill/>
          <a:ln>
            <a:solidFill>
              <a:srgbClr val="167A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75CD7306-8A53-F1C0-A7FB-4353D4A4CFEC}"/>
              </a:ext>
            </a:extLst>
          </p:cNvPr>
          <p:cNvSpPr/>
          <p:nvPr/>
        </p:nvSpPr>
        <p:spPr>
          <a:xfrm>
            <a:off x="7736840" y="1778000"/>
            <a:ext cx="94285" cy="81280"/>
          </a:xfrm>
          <a:prstGeom prst="triangle">
            <a:avLst/>
          </a:prstGeom>
          <a:noFill/>
          <a:ln>
            <a:solidFill>
              <a:srgbClr val="F1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0484B7A-4722-C36F-BD65-347E7A167247}"/>
              </a:ext>
            </a:extLst>
          </p:cNvPr>
          <p:cNvGrpSpPr/>
          <p:nvPr/>
        </p:nvGrpSpPr>
        <p:grpSpPr>
          <a:xfrm>
            <a:off x="6720154" y="815683"/>
            <a:ext cx="473126" cy="472897"/>
            <a:chOff x="6364552" y="1679284"/>
            <a:chExt cx="397475" cy="40159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FD524F7-F11F-CDA9-3D53-96AC607BD10E}"/>
                </a:ext>
              </a:extLst>
            </p:cNvPr>
            <p:cNvGrpSpPr/>
            <p:nvPr/>
          </p:nvGrpSpPr>
          <p:grpSpPr>
            <a:xfrm>
              <a:off x="6364552" y="1679284"/>
              <a:ext cx="397475" cy="401594"/>
              <a:chOff x="6349312" y="2730844"/>
              <a:chExt cx="397475" cy="401594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1B70DDE6-6D7B-BCE7-C22C-53DF1567D1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5856" t="52898" r="77931" b="35621"/>
              <a:stretch/>
            </p:blipFill>
            <p:spPr>
              <a:xfrm>
                <a:off x="6351371" y="2730844"/>
                <a:ext cx="395416" cy="401594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6B12EC-BCED-703D-2033-28596E8E5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9610" t="52898" r="77931" b="42558"/>
              <a:stretch/>
            </p:blipFill>
            <p:spPr>
              <a:xfrm>
                <a:off x="6349312" y="2755559"/>
                <a:ext cx="383060" cy="166814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B203E212-0BB0-5074-D2A8-7091728426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9610" t="52898" r="77931" b="42558"/>
              <a:stretch/>
            </p:blipFill>
            <p:spPr>
              <a:xfrm>
                <a:off x="6353432" y="2941794"/>
                <a:ext cx="383060" cy="166814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12BDBDD-7319-5418-3361-E6584447AF33}"/>
                </a:ext>
              </a:extLst>
            </p:cNvPr>
            <p:cNvGrpSpPr/>
            <p:nvPr/>
          </p:nvGrpSpPr>
          <p:grpSpPr>
            <a:xfrm>
              <a:off x="6379645" y="1789070"/>
              <a:ext cx="376206" cy="199132"/>
              <a:chOff x="5134907" y="3724138"/>
              <a:chExt cx="430783" cy="199132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BF0B5BBB-E897-469D-1604-556C5AF6B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9610" t="52898" r="77931" b="42558"/>
              <a:stretch/>
            </p:blipFill>
            <p:spPr>
              <a:xfrm>
                <a:off x="5134907" y="3724138"/>
                <a:ext cx="28449" cy="199132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BDC0ADB2-0E6B-597D-D044-06E79A8F01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9610" t="52898" r="77931" b="42558"/>
              <a:stretch/>
            </p:blipFill>
            <p:spPr>
              <a:xfrm>
                <a:off x="5269018" y="3724138"/>
                <a:ext cx="28449" cy="199132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D58BD11-5E9D-F5FD-2BF6-58405E0D41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9610" t="52898" r="77931" b="42558"/>
              <a:stretch/>
            </p:blipFill>
            <p:spPr>
              <a:xfrm>
                <a:off x="5403129" y="3724138"/>
                <a:ext cx="28449" cy="199132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5944EA6-A375-AE3D-560A-90A8E42055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9610" t="52898" r="77931" b="42558"/>
              <a:stretch/>
            </p:blipFill>
            <p:spPr>
              <a:xfrm>
                <a:off x="5537241" y="3724138"/>
                <a:ext cx="28449" cy="199132"/>
              </a:xfrm>
              <a:prstGeom prst="rect">
                <a:avLst/>
              </a:prstGeom>
            </p:spPr>
          </p:pic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EC57A1C-E5E0-45D4-7225-2B99470ED7A4}"/>
                </a:ext>
              </a:extLst>
            </p:cNvPr>
            <p:cNvSpPr/>
            <p:nvPr/>
          </p:nvSpPr>
          <p:spPr>
            <a:xfrm>
              <a:off x="6522720" y="1838960"/>
              <a:ext cx="91440" cy="91440"/>
            </a:xfrm>
            <a:prstGeom prst="ellipse">
              <a:avLst/>
            </a:prstGeom>
            <a:noFill/>
            <a:ln>
              <a:solidFill>
                <a:srgbClr val="167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8B1934A-6486-91E5-3CA8-E45D6BA1D3A3}"/>
              </a:ext>
            </a:extLst>
          </p:cNvPr>
          <p:cNvGrpSpPr/>
          <p:nvPr/>
        </p:nvGrpSpPr>
        <p:grpSpPr>
          <a:xfrm>
            <a:off x="6720252" y="329565"/>
            <a:ext cx="471129" cy="473077"/>
            <a:chOff x="6070011" y="3658578"/>
            <a:chExt cx="396466" cy="393118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8AB6CA7B-67FA-7F6F-611E-BFB3053EC1EC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15855" t="27777" r="77674" b="61350"/>
            <a:stretch/>
          </p:blipFill>
          <p:spPr>
            <a:xfrm>
              <a:off x="6071286" y="3658578"/>
              <a:ext cx="395191" cy="393118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6FAB76C-0088-0685-7332-B0A746780E8A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16783" t="28832" r="79099" b="69234"/>
            <a:stretch/>
          </p:blipFill>
          <p:spPr>
            <a:xfrm>
              <a:off x="6081728" y="3752964"/>
              <a:ext cx="352682" cy="105034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CBCF59E-6379-8EC7-5CB0-59544937BA65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16783" t="28832" r="79099" b="69234"/>
            <a:stretch/>
          </p:blipFill>
          <p:spPr>
            <a:xfrm>
              <a:off x="6084934" y="3874320"/>
              <a:ext cx="359095" cy="105034"/>
            </a:xfrm>
            <a:prstGeom prst="rect">
              <a:avLst/>
            </a:prstGeom>
          </p:spPr>
        </p:pic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40B1094-5A75-DD28-EA1C-7B5500129B89}"/>
                </a:ext>
              </a:extLst>
            </p:cNvPr>
            <p:cNvGrpSpPr/>
            <p:nvPr/>
          </p:nvGrpSpPr>
          <p:grpSpPr>
            <a:xfrm>
              <a:off x="6070011" y="3772036"/>
              <a:ext cx="386670" cy="195259"/>
              <a:chOff x="5831250" y="4071756"/>
              <a:chExt cx="408432" cy="206248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813A5308-0D10-607F-71D7-020639910992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6"/>
              <a:srcRect l="16783" t="28832" r="79099" b="69234"/>
              <a:stretch/>
            </p:blipFill>
            <p:spPr>
              <a:xfrm rot="5400000">
                <a:off x="5744382" y="4161164"/>
                <a:ext cx="201168" cy="27432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AF619645-8CF4-C960-3F27-4E8ABB1781B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6"/>
              <a:srcRect l="16783" t="28832" r="79099" b="69234"/>
              <a:stretch/>
            </p:blipFill>
            <p:spPr>
              <a:xfrm rot="5400000">
                <a:off x="5873922" y="4158624"/>
                <a:ext cx="201168" cy="27432"/>
              </a:xfrm>
              <a:prstGeom prst="rect">
                <a:avLst/>
              </a:prstGeom>
            </p:spPr>
          </p:pic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D4566E13-8840-1C6E-56DA-F216380FC959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6"/>
              <a:srcRect l="16783" t="28832" r="79099" b="69234"/>
              <a:stretch/>
            </p:blipFill>
            <p:spPr>
              <a:xfrm rot="5400000">
                <a:off x="6008542" y="4161164"/>
                <a:ext cx="201168" cy="27432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5453E033-66F8-7DCE-E2B2-FBF5A67AB679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6"/>
              <a:srcRect l="16783" t="28832" r="79099" b="69234"/>
              <a:stretch/>
            </p:blipFill>
            <p:spPr>
              <a:xfrm rot="5400000">
                <a:off x="6125382" y="4163704"/>
                <a:ext cx="201168" cy="27432"/>
              </a:xfrm>
              <a:prstGeom prst="rect">
                <a:avLst/>
              </a:prstGeom>
            </p:spPr>
          </p:pic>
        </p:grp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C0822DFE-1B31-7979-74C6-1F8909552428}"/>
                </a:ext>
              </a:extLst>
            </p:cNvPr>
            <p:cNvSpPr/>
            <p:nvPr/>
          </p:nvSpPr>
          <p:spPr>
            <a:xfrm>
              <a:off x="6212840" y="3815080"/>
              <a:ext cx="94285" cy="81280"/>
            </a:xfrm>
            <a:prstGeom prst="triangle">
              <a:avLst/>
            </a:prstGeom>
            <a:noFill/>
            <a:ln>
              <a:solidFill>
                <a:srgbClr val="F1A0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B1400D6F-45FA-5BEB-664E-773B7DE0730F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5661" t="40487" r="77792" b="48330"/>
          <a:stretch/>
        </p:blipFill>
        <p:spPr>
          <a:xfrm>
            <a:off x="7426959" y="162559"/>
            <a:ext cx="393192" cy="391161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4FB1C13-0999-1BAE-7BAB-3193CE363FDE}"/>
              </a:ext>
            </a:extLst>
          </p:cNvPr>
          <p:cNvGrpSpPr/>
          <p:nvPr/>
        </p:nvGrpSpPr>
        <p:grpSpPr>
          <a:xfrm>
            <a:off x="6233160" y="325755"/>
            <a:ext cx="477518" cy="479929"/>
            <a:chOff x="6233159" y="1727199"/>
            <a:chExt cx="406402" cy="409022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610C8DA-AE4D-63AF-44B6-1DF4440A5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821" t="14926" r="77792" b="73020"/>
            <a:stretch/>
          </p:blipFill>
          <p:spPr>
            <a:xfrm>
              <a:off x="6233159" y="1727199"/>
              <a:ext cx="406402" cy="409022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ED5F3FD-D5E0-335F-03A4-E969E570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137" t="17105" r="77792" b="80862"/>
            <a:stretch/>
          </p:blipFill>
          <p:spPr>
            <a:xfrm>
              <a:off x="6255012" y="1856001"/>
              <a:ext cx="365431" cy="7112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DC8801EA-9D96-CB21-AEEB-03CDAE39BF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137" t="17105" r="77792" b="80862"/>
            <a:stretch/>
          </p:blipFill>
          <p:spPr>
            <a:xfrm>
              <a:off x="6253372" y="1949246"/>
              <a:ext cx="365433" cy="71120"/>
            </a:xfrm>
            <a:prstGeom prst="rect">
              <a:avLst/>
            </a:prstGeom>
          </p:spPr>
        </p:pic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CEC6E360-8A8D-CDA6-26B3-F491B31AD9A1}"/>
                </a:ext>
              </a:extLst>
            </p:cNvPr>
            <p:cNvSpPr/>
            <p:nvPr/>
          </p:nvSpPr>
          <p:spPr>
            <a:xfrm>
              <a:off x="6380480" y="1889760"/>
              <a:ext cx="94285" cy="81280"/>
            </a:xfrm>
            <a:prstGeom prst="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1" name="Picture 130">
            <a:extLst>
              <a:ext uri="{FF2B5EF4-FFF2-40B4-BE49-F238E27FC236}">
                <a16:creationId xmlns:a16="http://schemas.microsoft.com/office/drawing/2014/main" id="{11F38308-082C-3AB0-232C-F0A0FE28464A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9094" t="40487" r="77792" b="57335"/>
          <a:stretch/>
        </p:blipFill>
        <p:spPr>
          <a:xfrm>
            <a:off x="7498080" y="264159"/>
            <a:ext cx="198120" cy="7620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E1C63A8-14DC-AEB2-5D4D-B8BC81E975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094" t="40487" r="77792" b="57335"/>
          <a:stretch/>
        </p:blipFill>
        <p:spPr>
          <a:xfrm>
            <a:off x="7513320" y="365759"/>
            <a:ext cx="198120" cy="76201"/>
          </a:xfrm>
          <a:prstGeom prst="rect">
            <a:avLst/>
          </a:prstGeom>
        </p:spPr>
      </p:pic>
      <p:sp>
        <p:nvSpPr>
          <p:cNvPr id="134" name="Oval 133">
            <a:extLst>
              <a:ext uri="{FF2B5EF4-FFF2-40B4-BE49-F238E27FC236}">
                <a16:creationId xmlns:a16="http://schemas.microsoft.com/office/drawing/2014/main" id="{2CCDE2F6-2226-23A9-334B-8A1842B86D88}"/>
              </a:ext>
            </a:extLst>
          </p:cNvPr>
          <p:cNvSpPr/>
          <p:nvPr/>
        </p:nvSpPr>
        <p:spPr>
          <a:xfrm>
            <a:off x="7579360" y="304800"/>
            <a:ext cx="91440" cy="9144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136CF57-A29A-4BBB-C7DD-ADD213B2A04D}"/>
              </a:ext>
            </a:extLst>
          </p:cNvPr>
          <p:cNvGrpSpPr/>
          <p:nvPr/>
        </p:nvGrpSpPr>
        <p:grpSpPr>
          <a:xfrm>
            <a:off x="6238239" y="817879"/>
            <a:ext cx="469787" cy="467361"/>
            <a:chOff x="5902959" y="2199639"/>
            <a:chExt cx="393192" cy="391161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3B6BED76-50FA-5D25-C514-263394D8B2C1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15661" t="40487" r="77792" b="48330"/>
            <a:stretch/>
          </p:blipFill>
          <p:spPr>
            <a:xfrm>
              <a:off x="5902959" y="2199639"/>
              <a:ext cx="393192" cy="391161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B7BBB417-5012-5703-DB84-AEAD7D3D096A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19094" t="40487" r="77792" b="57335"/>
            <a:stretch/>
          </p:blipFill>
          <p:spPr>
            <a:xfrm>
              <a:off x="5930596" y="2304428"/>
              <a:ext cx="341204" cy="76201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BC2706CB-5A9C-46A6-934E-371830282C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094" t="40487" r="77792" b="57335"/>
            <a:stretch/>
          </p:blipFill>
          <p:spPr>
            <a:xfrm>
              <a:off x="5922624" y="2399650"/>
              <a:ext cx="347580" cy="76201"/>
            </a:xfrm>
            <a:prstGeom prst="rect">
              <a:avLst/>
            </a:prstGeom>
          </p:spPr>
        </p:pic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A275CE1-B21A-2CC4-77FB-A954A57E68E7}"/>
                </a:ext>
              </a:extLst>
            </p:cNvPr>
            <p:cNvSpPr/>
            <p:nvPr/>
          </p:nvSpPr>
          <p:spPr>
            <a:xfrm>
              <a:off x="6055360" y="2341880"/>
              <a:ext cx="91440" cy="91440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9A35BD93-8804-A29A-9BBC-F1E0E4D844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610" t="55649" r="78646" b="42558"/>
          <a:stretch/>
        </p:blipFill>
        <p:spPr>
          <a:xfrm>
            <a:off x="6721248" y="821054"/>
            <a:ext cx="461039" cy="1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Breitbart</dc:creator>
  <cp:lastModifiedBy>Sophie Breitbart</cp:lastModifiedBy>
  <cp:revision>16</cp:revision>
  <dcterms:created xsi:type="dcterms:W3CDTF">2021-10-04T18:16:25Z</dcterms:created>
  <dcterms:modified xsi:type="dcterms:W3CDTF">2022-07-05T14:50:17Z</dcterms:modified>
</cp:coreProperties>
</file>