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6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0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1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79668-1F65-4ADB-BFE7-5EAF08F896A9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A0427-2BD4-4F81-8233-BFDCCE5E1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7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799BD08-093A-42A8-A800-88C1F81E7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3" t="1012" b="92931"/>
          <a:stretch/>
        </p:blipFill>
        <p:spPr bwMode="auto">
          <a:xfrm>
            <a:off x="9036612" y="1276210"/>
            <a:ext cx="9474974" cy="42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28D6E0-533D-4716-9127-25C81ECE1B2C}"/>
              </a:ext>
            </a:extLst>
          </p:cNvPr>
          <p:cNvGrpSpPr/>
          <p:nvPr/>
        </p:nvGrpSpPr>
        <p:grpSpPr>
          <a:xfrm>
            <a:off x="8185073" y="-535709"/>
            <a:ext cx="2630709" cy="1478151"/>
            <a:chOff x="10517877" y="729296"/>
            <a:chExt cx="2104566" cy="118252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873ABA5-62A9-4F62-B7ED-BBFB3BC30A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88" t="1345" r="70691" b="93077"/>
            <a:stretch/>
          </p:blipFill>
          <p:spPr bwMode="auto">
            <a:xfrm>
              <a:off x="11662686" y="1431236"/>
              <a:ext cx="494121" cy="480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F219DB0-E8B4-4572-ADCA-9576911F13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431" t="1397" r="50948" b="93318"/>
            <a:stretch/>
          </p:blipFill>
          <p:spPr bwMode="auto">
            <a:xfrm>
              <a:off x="12105533" y="1438852"/>
              <a:ext cx="486459" cy="472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9F210C6-A68C-4E9C-ABC8-E80C0F44A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12" t="1012" r="31344" b="93487"/>
            <a:stretch/>
          </p:blipFill>
          <p:spPr bwMode="auto">
            <a:xfrm>
              <a:off x="11656166" y="955473"/>
              <a:ext cx="442710" cy="499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06F1D15-9BE1-4BBA-A08B-ED4CAF1394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44" t="1092" r="13935" b="93345"/>
            <a:stretch/>
          </p:blipFill>
          <p:spPr bwMode="auto">
            <a:xfrm>
              <a:off x="12091229" y="952861"/>
              <a:ext cx="488616" cy="499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CC7FDA-4395-4113-96A4-A3474E94F0CC}"/>
                </a:ext>
              </a:extLst>
            </p:cNvPr>
            <p:cNvSpPr txBox="1"/>
            <p:nvPr/>
          </p:nvSpPr>
          <p:spPr>
            <a:xfrm>
              <a:off x="11589871" y="729296"/>
              <a:ext cx="537583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2018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A10A66-D7F4-47BF-87A7-46BCBAFAD29E}"/>
                </a:ext>
              </a:extLst>
            </p:cNvPr>
            <p:cNvSpPr txBox="1"/>
            <p:nvPr/>
          </p:nvSpPr>
          <p:spPr>
            <a:xfrm>
              <a:off x="12084860" y="729296"/>
              <a:ext cx="537583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2019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BF68F-F89E-4A76-B2BC-F2E277D38CDA}"/>
                </a:ext>
              </a:extLst>
            </p:cNvPr>
            <p:cNvSpPr txBox="1"/>
            <p:nvPr/>
          </p:nvSpPr>
          <p:spPr>
            <a:xfrm>
              <a:off x="10882618" y="1053607"/>
              <a:ext cx="782522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Corridor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33F903-69D0-457A-8913-CB5B5A38FA51}"/>
                </a:ext>
              </a:extLst>
            </p:cNvPr>
            <p:cNvSpPr txBox="1"/>
            <p:nvPr/>
          </p:nvSpPr>
          <p:spPr>
            <a:xfrm>
              <a:off x="10517877" y="1531599"/>
              <a:ext cx="1163395" cy="284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08" dirty="0">
                  <a:latin typeface="Arial" panose="020B0604020202020204" pitchFamily="34" charset="0"/>
                  <a:cs typeface="Arial" panose="020B0604020202020204" pitchFamily="34" charset="0"/>
                </a:rPr>
                <a:t>Non-Corridor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FC962A4-42C9-4B16-BAD1-3F05F04652C0}"/>
                </a:ext>
              </a:extLst>
            </p:cNvPr>
            <p:cNvGrpSpPr/>
            <p:nvPr/>
          </p:nvGrpSpPr>
          <p:grpSpPr>
            <a:xfrm>
              <a:off x="11657963" y="1009693"/>
              <a:ext cx="891540" cy="891540"/>
              <a:chOff x="10755516" y="2246627"/>
              <a:chExt cx="914400" cy="914400"/>
            </a:xfrm>
          </p:grpSpPr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68EFE5B2-591A-4017-AFEC-1558BBBBDEA5}"/>
                  </a:ext>
                </a:extLst>
              </p:cNvPr>
              <p:cNvSpPr/>
              <p:nvPr/>
            </p:nvSpPr>
            <p:spPr>
              <a:xfrm>
                <a:off x="10755516" y="2246627"/>
                <a:ext cx="914400" cy="914400"/>
              </a:xfrm>
              <a:prstGeom prst="flowChartProcess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94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8CCBC1F-B213-42FA-958E-B8218C5517B2}"/>
                  </a:ext>
                </a:extLst>
              </p:cNvPr>
              <p:cNvCxnSpPr>
                <a:stCxn id="5" idx="0"/>
                <a:endCxn id="5" idx="2"/>
              </p:cNvCxnSpPr>
              <p:nvPr/>
            </p:nvCxnSpPr>
            <p:spPr>
              <a:xfrm>
                <a:off x="11212716" y="2246627"/>
                <a:ext cx="0" cy="91440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F69CC54-447D-4043-B295-D0BCC3B3A066}"/>
                  </a:ext>
                </a:extLst>
              </p:cNvPr>
              <p:cNvCxnSpPr>
                <a:cxnSpLocks/>
                <a:stCxn id="5" idx="1"/>
                <a:endCxn id="5" idx="3"/>
              </p:cNvCxnSpPr>
              <p:nvPr/>
            </p:nvCxnSpPr>
            <p:spPr>
              <a:xfrm>
                <a:off x="10755516" y="2703827"/>
                <a:ext cx="914400" cy="0"/>
              </a:xfrm>
              <a:prstGeom prst="line">
                <a:avLst/>
              </a:prstGeom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0FACD1-F11A-4333-A6F0-263777029432}"/>
              </a:ext>
            </a:extLst>
          </p:cNvPr>
          <p:cNvGrpSpPr/>
          <p:nvPr/>
        </p:nvGrpSpPr>
        <p:grpSpPr>
          <a:xfrm>
            <a:off x="4951694" y="0"/>
            <a:ext cx="2363506" cy="1303638"/>
            <a:chOff x="5175724" y="0"/>
            <a:chExt cx="2139476" cy="118007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74D2D0-5383-498D-A433-17EE78EE1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75724" y="0"/>
              <a:ext cx="2139476" cy="118007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367E31-BB04-4994-A8B6-F19604270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55" t="26243" r="29475" b="68131"/>
            <a:stretch/>
          </p:blipFill>
          <p:spPr>
            <a:xfrm>
              <a:off x="6366376" y="443569"/>
              <a:ext cx="382559" cy="6753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A3D148D-7EDC-45B2-9409-7E6B3B972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55" t="26243" r="29475" b="68131"/>
            <a:stretch/>
          </p:blipFill>
          <p:spPr>
            <a:xfrm>
              <a:off x="6360620" y="552927"/>
              <a:ext cx="382559" cy="6753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290AF08-8DE6-449E-9586-473925837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6830" y="449294"/>
              <a:ext cx="392659" cy="17039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F3D684D-C80A-43FF-9B23-100F4A214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55" t="26243" r="29475" b="68131"/>
            <a:stretch/>
          </p:blipFill>
          <p:spPr>
            <a:xfrm rot="16200000">
              <a:off x="6862514" y="468894"/>
              <a:ext cx="319247" cy="12892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608D85A-F2C7-48D9-B18B-C6846715A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418" t="64382" r="27275" b="25863"/>
            <a:stretch/>
          </p:blipFill>
          <p:spPr>
            <a:xfrm>
              <a:off x="6367144" y="819222"/>
              <a:ext cx="370280" cy="11511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3DFA62D-818A-4D6A-961C-EE1A76E98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418" t="64382" r="27275" b="25863"/>
            <a:stretch/>
          </p:blipFill>
          <p:spPr>
            <a:xfrm>
              <a:off x="6367144" y="974625"/>
              <a:ext cx="370280" cy="11511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D67C79E-FD32-4D3E-BD46-A1DEE4E068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418" t="64382" r="27275" b="25863"/>
            <a:stretch/>
          </p:blipFill>
          <p:spPr>
            <a:xfrm rot="16200000">
              <a:off x="6777780" y="924286"/>
              <a:ext cx="27627" cy="2762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FB88526-D095-4E0F-87EF-7A1F78CA1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9109" y="854226"/>
              <a:ext cx="382246" cy="185663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BA7558F-33A7-4952-87F6-97787E775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116" r="82907" b="2084"/>
            <a:stretch/>
          </p:blipFill>
          <p:spPr>
            <a:xfrm rot="16200000">
              <a:off x="6931548" y="878697"/>
              <a:ext cx="181914" cy="12819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E5A5472-29B6-43CC-8808-A0F73D73B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116" r="82907" b="2084"/>
            <a:stretch/>
          </p:blipFill>
          <p:spPr>
            <a:xfrm rot="16200000">
              <a:off x="6491242" y="895004"/>
              <a:ext cx="116683" cy="42557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445F177-67D3-435F-AFDB-C1F7490EC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116" r="82907" b="2084"/>
            <a:stretch/>
          </p:blipFill>
          <p:spPr>
            <a:xfrm rot="16200000">
              <a:off x="6249002" y="927352"/>
              <a:ext cx="211808" cy="3237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BFFCB46-2E68-415E-BD99-9D24DF6455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116" r="82907" b="2084"/>
            <a:stretch/>
          </p:blipFill>
          <p:spPr>
            <a:xfrm rot="16200000">
              <a:off x="6249003" y="831424"/>
              <a:ext cx="211808" cy="3237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E9B4EC0-9FF6-4643-B777-0622310FB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6970" t="26725" r="26747" b="65248"/>
            <a:stretch/>
          </p:blipFill>
          <p:spPr>
            <a:xfrm rot="16200000">
              <a:off x="6342288" y="738863"/>
              <a:ext cx="424547" cy="427267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3147F66-20C4-419C-84B9-54E11294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0515" y="868394"/>
              <a:ext cx="392659" cy="17039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9228FF0-6DE8-49F3-932F-A900183C88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5855" t="26243" r="29475" b="68131"/>
            <a:stretch/>
          </p:blipFill>
          <p:spPr>
            <a:xfrm rot="16200000">
              <a:off x="6416199" y="887994"/>
              <a:ext cx="319247" cy="12892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A730366-80AA-42A4-A490-8F6F8B8BD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3116" r="82907" b="2084"/>
            <a:stretch/>
          </p:blipFill>
          <p:spPr>
            <a:xfrm rot="16200000">
              <a:off x="6778031" y="302871"/>
              <a:ext cx="429075" cy="42210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66ADC2BA-1953-49F7-9A9B-13F844E6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03666" y="435126"/>
              <a:ext cx="382246" cy="18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5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Breitbart</dc:creator>
  <cp:lastModifiedBy>Sophie Breitbart</cp:lastModifiedBy>
  <cp:revision>12</cp:revision>
  <dcterms:created xsi:type="dcterms:W3CDTF">2021-10-04T18:16:25Z</dcterms:created>
  <dcterms:modified xsi:type="dcterms:W3CDTF">2022-01-05T17:33:57Z</dcterms:modified>
</cp:coreProperties>
</file>