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A20"/>
    <a:srgbClr val="37C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F96-8BF5-983A-A94D-0E33E29F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DB223-8726-5CCF-E706-C261BB00E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196E-EE99-226D-CFF4-658CFA1D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48B6-F697-7B0A-16EC-7830ED2E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A2B9-8B8D-3B7D-E757-A3A36E5B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04FC-A315-9DE7-E2D8-DEA1E797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0EFE2-05BF-0D10-EA48-786EF5420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27B4-2118-1452-20E4-D401C5C3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5D91-8760-B8F0-BBCB-C581060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3440-3799-EEAE-09A5-2150851D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03B14-4ECD-AC3F-48AE-E8A3A847A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A3D36-B7E7-B94A-70ED-EF2AB02F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1574-D67A-7B2C-FB2D-543F73D0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A820-AC6D-6862-1832-A42A27B6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D2C8-9DE8-FB59-3DDB-D784BCD0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618B-B377-81D9-75E1-51B401AE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E12B-0634-3899-1E2C-9F41FFBF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1DA-1236-FE7C-7566-D7484625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3D81-FA30-2C1E-A4E6-DDA4ACE0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9823-D5B4-BEF2-7053-AB4100B3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DB49-D3EA-DCFE-0E36-5CEC241F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5FBA-B5B3-8E9B-AE08-7771A4BF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5042-44D4-7BA8-3F7B-688F8C2D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1ABF-AD27-38F9-A322-3A3FAC78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5EA3-6C1E-5087-8986-C8F8C2FD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BBF6-1DCC-574C-4A78-AE474240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E60D-9391-9FCE-1B5A-CAF321C7D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85CC5-E5C7-DA86-F0DB-4610B1ECE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B4B1-BC1E-0D25-D372-8C947A11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E9A5-88C9-3F5B-2031-6F340731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53B2-42F2-DC1F-40AB-A4DC901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8657-E049-D594-9C62-21D3670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2229-0BCC-B385-C538-385CE6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93909-E15C-537D-3369-2860A7CC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A2D1-C8FE-6B8C-E65F-94E223B7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560AC-D524-FC82-0D0B-A7DB160E6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F6536-4A20-D4FA-7E80-EFF95F96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5A0C1-705D-2D20-4652-F6938020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0648C-2509-ED18-CC90-8BC52CB8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F72C-FF19-12B3-F2BD-353DC888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E6E64-23E3-D15F-E91E-8E275162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D8307-F3A5-B57B-3237-D1682DDE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4720E-16C7-F3C6-6D31-762EA3D5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9B1D0-E30B-9945-F0AE-1B2CE010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155C7-8048-AD4F-9080-1B8ACB4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1C46-AEF2-6FC1-2705-BEDABB67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C4DF-AB19-A3D7-E429-69737919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8182-8302-67EF-41C2-62738BA8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60FEC-6039-0185-72A0-21A0B411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0174-B5EF-1765-FF98-41A13866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9651-DCC5-492A-119D-51A8D11E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88AB-FE63-9EA9-0B8E-343E2F1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100C-D85A-BE16-5EC4-F8AC73BC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9DF1F-84BC-A85A-95FF-07D5B1D21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C445-4A52-EDBD-3EDB-DE12AD684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1DE55-094D-E3EB-867C-B02B4368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EB6F2-285E-3B5B-864D-80EE6F97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1B3FC-3283-DB5D-D7B9-B9E39AEA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5424E-E0C9-03C4-C589-E20D575A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749D-3F07-66B6-D682-F9C0A789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2575-9CD7-B2C0-856B-B2D78F8A1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EB10-38FC-4CFB-BE3B-0ED143D637B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4760-BB18-63C5-C911-718AF429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43F4-8332-43D8-CB2B-3215ACE91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3FC26-524F-4B18-95F8-2D4E5ADD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3CCA115-25CC-DB39-2C50-28DCBAF2D0D8}"/>
              </a:ext>
            </a:extLst>
          </p:cNvPr>
          <p:cNvGrpSpPr/>
          <p:nvPr/>
        </p:nvGrpSpPr>
        <p:grpSpPr>
          <a:xfrm>
            <a:off x="6118315" y="2957909"/>
            <a:ext cx="3685560" cy="1088311"/>
            <a:chOff x="1208059" y="137743"/>
            <a:chExt cx="3685560" cy="108831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051681-2E04-8228-C2E8-447D1BA8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060" y="378944"/>
              <a:ext cx="1007239" cy="0"/>
            </a:xfrm>
            <a:prstGeom prst="line">
              <a:avLst/>
            </a:prstGeom>
            <a:ln w="57150" cap="flat" cmpd="sng" algn="ctr">
              <a:solidFill>
                <a:srgbClr val="F48A2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3A605-95AC-F207-28BF-06A2A6293AFD}"/>
                </a:ext>
              </a:extLst>
            </p:cNvPr>
            <p:cNvSpPr txBox="1"/>
            <p:nvPr/>
          </p:nvSpPr>
          <p:spPr>
            <a:xfrm>
              <a:off x="2215298" y="137743"/>
              <a:ext cx="2678321" cy="1088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Urban fragmentation model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Urban facilitation model</a:t>
              </a:r>
            </a:p>
            <a:p>
              <a:pPr>
                <a:lnSpc>
                  <a:spcPct val="150000"/>
                </a:lnSpc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Classic null model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E6DF54-A9A9-3332-4517-E0089D497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059" y="755592"/>
              <a:ext cx="1007239" cy="0"/>
            </a:xfrm>
            <a:prstGeom prst="line">
              <a:avLst/>
            </a:prstGeom>
            <a:ln w="57150" cap="flat" cmpd="sng" algn="ctr">
              <a:solidFill>
                <a:srgbClr val="37C5E7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434709-A440-9D5A-0350-1CA8BA854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8059" y="1104781"/>
              <a:ext cx="1007239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607DC410-3ED4-5E6E-2F21-52D6636E671B}"/>
              </a:ext>
            </a:extLst>
          </p:cNvPr>
          <p:cNvGrpSpPr/>
          <p:nvPr/>
        </p:nvGrpSpPr>
        <p:grpSpPr>
          <a:xfrm>
            <a:off x="4321339" y="391042"/>
            <a:ext cx="3311572" cy="2102595"/>
            <a:chOff x="1769882" y="1998482"/>
            <a:chExt cx="8096087" cy="4006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772970-5043-56D3-521B-F4E596B28248}"/>
                </a:ext>
              </a:extLst>
            </p:cNvPr>
            <p:cNvSpPr/>
            <p:nvPr/>
          </p:nvSpPr>
          <p:spPr>
            <a:xfrm>
              <a:off x="1809946" y="1998482"/>
              <a:ext cx="8022211" cy="400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CCE8EFA-7155-3291-E44E-4AD85FEBC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882" y="5037231"/>
              <a:ext cx="8096087" cy="967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FB0CA3-A6DE-B93C-1F8B-9A8EEEB7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48" y="2196445"/>
              <a:ext cx="7777114" cy="2357986"/>
            </a:xfrm>
            <a:prstGeom prst="line">
              <a:avLst/>
            </a:prstGeom>
            <a:ln w="57150" cap="flat" cmpd="sng" algn="ctr">
              <a:solidFill>
                <a:srgbClr val="37C5E7"/>
              </a:solidFill>
              <a:prstDash val="lg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194730-93A5-B09E-95B4-3C61908922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379" y="2196445"/>
              <a:ext cx="7757083" cy="2357986"/>
            </a:xfrm>
            <a:prstGeom prst="line">
              <a:avLst/>
            </a:prstGeom>
            <a:ln w="57150" cap="flat" cmpd="sng" algn="ctr">
              <a:solidFill>
                <a:srgbClr val="F48A2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8FF07B-188B-E45F-7C68-65BA2A93B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1348" y="3358676"/>
              <a:ext cx="7777114" cy="16762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AC97422-1395-B3D9-7F8C-55FEFD620ED7}"/>
              </a:ext>
            </a:extLst>
          </p:cNvPr>
          <p:cNvGrpSpPr/>
          <p:nvPr/>
        </p:nvGrpSpPr>
        <p:grpSpPr>
          <a:xfrm>
            <a:off x="8488622" y="31119"/>
            <a:ext cx="3311572" cy="2466875"/>
            <a:chOff x="1769883" y="2982723"/>
            <a:chExt cx="4056985" cy="3022152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6F16D7BB-9BE7-AA1A-2A82-3102F004C927}"/>
                </a:ext>
              </a:extLst>
            </p:cNvPr>
            <p:cNvSpPr txBox="1"/>
            <p:nvPr/>
          </p:nvSpPr>
          <p:spPr>
            <a:xfrm>
              <a:off x="1788392" y="2982723"/>
              <a:ext cx="4019965" cy="490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0F3532F-9C98-393A-9E9F-3A738E2875DF}"/>
                </a:ext>
              </a:extLst>
            </p:cNvPr>
            <p:cNvGrpSpPr/>
            <p:nvPr/>
          </p:nvGrpSpPr>
          <p:grpSpPr>
            <a:xfrm>
              <a:off x="1769883" y="3429000"/>
              <a:ext cx="4056985" cy="2575875"/>
              <a:chOff x="1769882" y="1998482"/>
              <a:chExt cx="8096087" cy="4006393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969A9920-4417-04D9-3F43-885F88133383}"/>
                  </a:ext>
                </a:extLst>
              </p:cNvPr>
              <p:cNvSpPr/>
              <p:nvPr/>
            </p:nvSpPr>
            <p:spPr>
              <a:xfrm>
                <a:off x="1809946" y="1998482"/>
                <a:ext cx="8022211" cy="400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6" name="Picture 2">
                <a:extLst>
                  <a:ext uri="{FF2B5EF4-FFF2-40B4-BE49-F238E27FC236}">
                    <a16:creationId xmlns:a16="http://schemas.microsoft.com/office/drawing/2014/main" id="{DCAB5B4A-0CF6-1F41-2484-2A3D02FA5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82" y="5037231"/>
                <a:ext cx="8096087" cy="96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6E312F7D-5366-AB31-CC94-647335B93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347" y="2196446"/>
                <a:ext cx="7777114" cy="2357986"/>
              </a:xfrm>
              <a:prstGeom prst="line">
                <a:avLst/>
              </a:prstGeom>
              <a:ln w="57150" cap="flat" cmpd="sng" algn="ctr">
                <a:solidFill>
                  <a:srgbClr val="37C5E7"/>
                </a:solidFill>
                <a:prstDash val="lg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15FC564B-CBA5-B283-41A2-E215346E50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1379" y="2196446"/>
                <a:ext cx="7757084" cy="2357986"/>
              </a:xfrm>
              <a:prstGeom prst="line">
                <a:avLst/>
              </a:prstGeom>
              <a:ln w="57150" cap="flat" cmpd="sng" algn="ctr">
                <a:solidFill>
                  <a:srgbClr val="F48A20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CF6AFC84-6DE8-3780-B43F-8A510114E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1348" y="3358676"/>
                <a:ext cx="7777114" cy="16762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14AF72-530C-DA81-5C85-BE6F24D84C37}"/>
              </a:ext>
            </a:extLst>
          </p:cNvPr>
          <p:cNvSpPr txBox="1"/>
          <p:nvPr/>
        </p:nvSpPr>
        <p:spPr>
          <a:xfrm>
            <a:off x="4377248" y="2498755"/>
            <a:ext cx="3255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Low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Urbanization     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AF5E7A-579F-F723-D308-ED979D30A03D}"/>
              </a:ext>
            </a:extLst>
          </p:cNvPr>
          <p:cNvSpPr txBox="1"/>
          <p:nvPr/>
        </p:nvSpPr>
        <p:spPr>
          <a:xfrm rot="16200000">
            <a:off x="2686849" y="1214081"/>
            <a:ext cx="2731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Genetic diversity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Effective population size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E5541-8278-BC70-527C-D79E97DDB8B3}"/>
              </a:ext>
            </a:extLst>
          </p:cNvPr>
          <p:cNvSpPr txBox="1"/>
          <p:nvPr/>
        </p:nvSpPr>
        <p:spPr>
          <a:xfrm rot="16200000">
            <a:off x="6702304" y="1273062"/>
            <a:ext cx="3153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Genetic differentiation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19D888-D2D0-E3FB-F363-6E20670DF7D6}"/>
              </a:ext>
            </a:extLst>
          </p:cNvPr>
          <p:cNvSpPr/>
          <p:nvPr/>
        </p:nvSpPr>
        <p:spPr>
          <a:xfrm>
            <a:off x="3619893" y="-11742"/>
            <a:ext cx="8505656" cy="42255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BCC45F-A591-5E67-0CD5-227663A82BFE}"/>
              </a:ext>
            </a:extLst>
          </p:cNvPr>
          <p:cNvSpPr txBox="1"/>
          <p:nvPr/>
        </p:nvSpPr>
        <p:spPr>
          <a:xfrm>
            <a:off x="3653127" y="140760"/>
            <a:ext cx="519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C3367-64CD-BE64-E953-679A39208CE3}"/>
              </a:ext>
            </a:extLst>
          </p:cNvPr>
          <p:cNvSpPr txBox="1"/>
          <p:nvPr/>
        </p:nvSpPr>
        <p:spPr>
          <a:xfrm>
            <a:off x="7793067" y="140760"/>
            <a:ext cx="519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CABF5-6719-08CA-B9E6-ACB5369BE4D9}"/>
              </a:ext>
            </a:extLst>
          </p:cNvPr>
          <p:cNvSpPr txBox="1"/>
          <p:nvPr/>
        </p:nvSpPr>
        <p:spPr>
          <a:xfrm>
            <a:off x="8516575" y="2493636"/>
            <a:ext cx="3255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Low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Urbanization       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20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3CCA115-25CC-DB39-2C50-28DCBAF2D0D8}"/>
              </a:ext>
            </a:extLst>
          </p:cNvPr>
          <p:cNvGrpSpPr/>
          <p:nvPr/>
        </p:nvGrpSpPr>
        <p:grpSpPr>
          <a:xfrm>
            <a:off x="7852011" y="3829041"/>
            <a:ext cx="5247450" cy="1287532"/>
            <a:chOff x="1300899" y="109327"/>
            <a:chExt cx="5247450" cy="128753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051681-2E04-8228-C2E8-447D1BA82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407225"/>
              <a:ext cx="914400" cy="0"/>
            </a:xfrm>
            <a:prstGeom prst="line">
              <a:avLst/>
            </a:prstGeom>
            <a:ln w="57150" cap="flat" cmpd="sng" algn="ctr">
              <a:solidFill>
                <a:srgbClr val="F48A2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3A605-95AC-F207-28BF-06A2A6293AFD}"/>
                </a:ext>
              </a:extLst>
            </p:cNvPr>
            <p:cNvSpPr txBox="1"/>
            <p:nvPr/>
          </p:nvSpPr>
          <p:spPr>
            <a:xfrm>
              <a:off x="2234153" y="109327"/>
              <a:ext cx="4314196" cy="1287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Urban Fragmentation Model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Urban Facilitation Model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Null Model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E6DF54-A9A9-3332-4517-E0089D497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802726"/>
              <a:ext cx="914400" cy="0"/>
            </a:xfrm>
            <a:prstGeom prst="line">
              <a:avLst/>
            </a:prstGeom>
            <a:ln w="57150" cap="flat" cmpd="sng" algn="ctr">
              <a:solidFill>
                <a:srgbClr val="37C5E7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434709-A440-9D5A-0350-1CA8BA854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236756"/>
              <a:ext cx="914400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A316F37-530E-DB9B-75CD-E107368269CB}"/>
              </a:ext>
            </a:extLst>
          </p:cNvPr>
          <p:cNvGrpSpPr/>
          <p:nvPr/>
        </p:nvGrpSpPr>
        <p:grpSpPr>
          <a:xfrm>
            <a:off x="4217644" y="214001"/>
            <a:ext cx="3311572" cy="3118626"/>
            <a:chOff x="1769883" y="2184267"/>
            <a:chExt cx="4056985" cy="38206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A03E6-A31D-F7AB-4A40-5A15F154F37B}"/>
                </a:ext>
              </a:extLst>
            </p:cNvPr>
            <p:cNvSpPr txBox="1"/>
            <p:nvPr/>
          </p:nvSpPr>
          <p:spPr>
            <a:xfrm>
              <a:off x="1788392" y="2184267"/>
              <a:ext cx="4019965" cy="1244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Individual movement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Genetic diversity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Effective population size</a:t>
              </a:r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607DC410-3ED4-5E6E-2F21-52D6636E671B}"/>
                </a:ext>
              </a:extLst>
            </p:cNvPr>
            <p:cNvGrpSpPr/>
            <p:nvPr/>
          </p:nvGrpSpPr>
          <p:grpSpPr>
            <a:xfrm>
              <a:off x="1769883" y="3429000"/>
              <a:ext cx="4056985" cy="2575875"/>
              <a:chOff x="1769882" y="1998482"/>
              <a:chExt cx="8096087" cy="400639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772970-5043-56D3-521B-F4E596B28248}"/>
                  </a:ext>
                </a:extLst>
              </p:cNvPr>
              <p:cNvSpPr/>
              <p:nvPr/>
            </p:nvSpPr>
            <p:spPr>
              <a:xfrm>
                <a:off x="1809946" y="1998482"/>
                <a:ext cx="8022211" cy="400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CCE8EFA-7155-3291-E44E-4AD85FEBC3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82" y="5037231"/>
                <a:ext cx="8096087" cy="96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2FB0CA3-A6DE-B93C-1F8B-9A8EEEB7F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1348" y="2196445"/>
                <a:ext cx="7777114" cy="2357986"/>
              </a:xfrm>
              <a:prstGeom prst="line">
                <a:avLst/>
              </a:prstGeom>
              <a:ln w="57150" cap="flat" cmpd="sng" algn="ctr">
                <a:solidFill>
                  <a:srgbClr val="37C5E7"/>
                </a:solidFill>
                <a:prstDash val="lg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A194730-93A5-B09E-95B4-3C61908922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1379" y="2196445"/>
                <a:ext cx="7757083" cy="2357986"/>
              </a:xfrm>
              <a:prstGeom prst="line">
                <a:avLst/>
              </a:prstGeom>
              <a:ln w="57150" cap="flat" cmpd="sng" algn="ctr">
                <a:solidFill>
                  <a:srgbClr val="F48A20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E8FF07B-188B-E45F-7C68-65BA2A93B2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1348" y="3358676"/>
                <a:ext cx="7777114" cy="16762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0AC97422-1395-B3D9-7F8C-55FEFD620ED7}"/>
              </a:ext>
            </a:extLst>
          </p:cNvPr>
          <p:cNvGrpSpPr/>
          <p:nvPr/>
        </p:nvGrpSpPr>
        <p:grpSpPr>
          <a:xfrm>
            <a:off x="7781609" y="870109"/>
            <a:ext cx="3311572" cy="2466875"/>
            <a:chOff x="1769883" y="2982723"/>
            <a:chExt cx="4056985" cy="3022152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6F16D7BB-9BE7-AA1A-2A82-3102F004C927}"/>
                </a:ext>
              </a:extLst>
            </p:cNvPr>
            <p:cNvSpPr txBox="1"/>
            <p:nvPr/>
          </p:nvSpPr>
          <p:spPr>
            <a:xfrm>
              <a:off x="1788392" y="2982723"/>
              <a:ext cx="4019965" cy="490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Genetic differentiation</a:t>
              </a: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0F3532F-9C98-393A-9E9F-3A738E2875DF}"/>
                </a:ext>
              </a:extLst>
            </p:cNvPr>
            <p:cNvGrpSpPr/>
            <p:nvPr/>
          </p:nvGrpSpPr>
          <p:grpSpPr>
            <a:xfrm>
              <a:off x="1769883" y="3429000"/>
              <a:ext cx="4056985" cy="2575875"/>
              <a:chOff x="1769882" y="1998482"/>
              <a:chExt cx="8096087" cy="4006393"/>
            </a:xfrm>
          </p:grpSpPr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969A9920-4417-04D9-3F43-885F88133383}"/>
                  </a:ext>
                </a:extLst>
              </p:cNvPr>
              <p:cNvSpPr/>
              <p:nvPr/>
            </p:nvSpPr>
            <p:spPr>
              <a:xfrm>
                <a:off x="1809946" y="1998482"/>
                <a:ext cx="8022211" cy="400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6" name="Picture 2">
                <a:extLst>
                  <a:ext uri="{FF2B5EF4-FFF2-40B4-BE49-F238E27FC236}">
                    <a16:creationId xmlns:a16="http://schemas.microsoft.com/office/drawing/2014/main" id="{DCAB5B4A-0CF6-1F41-2484-2A3D02FA56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82" y="5037231"/>
                <a:ext cx="8096087" cy="967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6E312F7D-5366-AB31-CC94-647335B93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347" y="2196446"/>
                <a:ext cx="7777114" cy="2357986"/>
              </a:xfrm>
              <a:prstGeom prst="line">
                <a:avLst/>
              </a:prstGeom>
              <a:ln w="57150" cap="flat" cmpd="sng" algn="ctr">
                <a:solidFill>
                  <a:srgbClr val="37C5E7"/>
                </a:solidFill>
                <a:prstDash val="lg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15FC564B-CBA5-B283-41A2-E215346E50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1379" y="2196446"/>
                <a:ext cx="7757084" cy="2357986"/>
              </a:xfrm>
              <a:prstGeom prst="line">
                <a:avLst/>
              </a:prstGeom>
              <a:ln w="57150" cap="flat" cmpd="sng" algn="ctr">
                <a:solidFill>
                  <a:srgbClr val="F48A20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CF6AFC84-6DE8-3780-B43F-8A510114E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1348" y="3358676"/>
                <a:ext cx="7777114" cy="16762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A9AB19F1-E82F-2CC7-639C-A582F59CC09E}"/>
              </a:ext>
            </a:extLst>
          </p:cNvPr>
          <p:cNvGrpSpPr/>
          <p:nvPr/>
        </p:nvGrpSpPr>
        <p:grpSpPr>
          <a:xfrm>
            <a:off x="4232752" y="3790630"/>
            <a:ext cx="3282633" cy="2480073"/>
            <a:chOff x="4680225" y="3790630"/>
            <a:chExt cx="3282633" cy="2480073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5CA0089D-A58C-F547-A15F-1119BA231883}"/>
                </a:ext>
              </a:extLst>
            </p:cNvPr>
            <p:cNvSpPr txBox="1"/>
            <p:nvPr/>
          </p:nvSpPr>
          <p:spPr>
            <a:xfrm>
              <a:off x="4680225" y="3790630"/>
              <a:ext cx="32813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Individual movement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4FD6DE75-E747-9A6F-48C1-B6E95E7A4A5B}"/>
                </a:ext>
              </a:extLst>
            </p:cNvPr>
            <p:cNvSpPr/>
            <p:nvPr/>
          </p:nvSpPr>
          <p:spPr>
            <a:xfrm>
              <a:off x="4681504" y="4154910"/>
              <a:ext cx="3281354" cy="210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4" name="Picture 2">
              <a:extLst>
                <a:ext uri="{FF2B5EF4-FFF2-40B4-BE49-F238E27FC236}">
                  <a16:creationId xmlns:a16="http://schemas.microsoft.com/office/drawing/2014/main" id="{DB80DA52-9150-3E03-6BCD-6799430503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0" t="-6412"/>
            <a:stretch/>
          </p:blipFill>
          <p:spPr bwMode="auto">
            <a:xfrm>
              <a:off x="4989920" y="5524075"/>
              <a:ext cx="449436" cy="733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B0051776-C9F6-BD7B-C4F7-8C375DD42739}"/>
                </a:ext>
              </a:extLst>
            </p:cNvPr>
            <p:cNvGrpSpPr/>
            <p:nvPr/>
          </p:nvGrpSpPr>
          <p:grpSpPr>
            <a:xfrm>
              <a:off x="5594420" y="5746428"/>
              <a:ext cx="298783" cy="487580"/>
              <a:chOff x="2575364" y="4299440"/>
              <a:chExt cx="1128401" cy="2052536"/>
            </a:xfrm>
          </p:grpSpPr>
          <p:sp>
            <p:nvSpPr>
              <p:cNvPr id="1100" name="Wave 1099">
                <a:extLst>
                  <a:ext uri="{FF2B5EF4-FFF2-40B4-BE49-F238E27FC236}">
                    <a16:creationId xmlns:a16="http://schemas.microsoft.com/office/drawing/2014/main" id="{CD9B6703-7111-AE00-5312-794A7F2B89FA}"/>
                  </a:ext>
                </a:extLst>
              </p:cNvPr>
              <p:cNvSpPr/>
              <p:nvPr/>
            </p:nvSpPr>
            <p:spPr>
              <a:xfrm rot="17418509">
                <a:off x="2113297" y="4761507"/>
                <a:ext cx="2052536" cy="1128401"/>
              </a:xfrm>
              <a:prstGeom prst="wav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0E462FBC-328D-DD46-3217-1E9E14828DFB}"/>
                  </a:ext>
                </a:extLst>
              </p:cNvPr>
              <p:cNvSpPr/>
              <p:nvPr/>
            </p:nvSpPr>
            <p:spPr>
              <a:xfrm>
                <a:off x="2655651" y="4357992"/>
                <a:ext cx="797668" cy="1867524"/>
              </a:xfrm>
              <a:custGeom>
                <a:avLst/>
                <a:gdLst>
                  <a:gd name="connsiteX0" fmla="*/ 0 w 751096"/>
                  <a:gd name="connsiteY0" fmla="*/ 1799617 h 1799617"/>
                  <a:gd name="connsiteX1" fmla="*/ 19455 w 751096"/>
                  <a:gd name="connsiteY1" fmla="*/ 1614791 h 1799617"/>
                  <a:gd name="connsiteX2" fmla="*/ 38911 w 751096"/>
                  <a:gd name="connsiteY2" fmla="*/ 1566153 h 1799617"/>
                  <a:gd name="connsiteX3" fmla="*/ 68094 w 751096"/>
                  <a:gd name="connsiteY3" fmla="*/ 1468876 h 1799617"/>
                  <a:gd name="connsiteX4" fmla="*/ 87549 w 751096"/>
                  <a:gd name="connsiteY4" fmla="*/ 1439693 h 1799617"/>
                  <a:gd name="connsiteX5" fmla="*/ 107004 w 751096"/>
                  <a:gd name="connsiteY5" fmla="*/ 1361872 h 1799617"/>
                  <a:gd name="connsiteX6" fmla="*/ 165370 w 751096"/>
                  <a:gd name="connsiteY6" fmla="*/ 1293778 h 1799617"/>
                  <a:gd name="connsiteX7" fmla="*/ 184826 w 751096"/>
                  <a:gd name="connsiteY7" fmla="*/ 1254868 h 1799617"/>
                  <a:gd name="connsiteX8" fmla="*/ 291830 w 751096"/>
                  <a:gd name="connsiteY8" fmla="*/ 1138136 h 1799617"/>
                  <a:gd name="connsiteX9" fmla="*/ 369651 w 751096"/>
                  <a:gd name="connsiteY9" fmla="*/ 1070042 h 1799617"/>
                  <a:gd name="connsiteX10" fmla="*/ 408562 w 751096"/>
                  <a:gd name="connsiteY10" fmla="*/ 1031132 h 1799617"/>
                  <a:gd name="connsiteX11" fmla="*/ 447472 w 751096"/>
                  <a:gd name="connsiteY11" fmla="*/ 1001949 h 1799617"/>
                  <a:gd name="connsiteX12" fmla="*/ 505838 w 751096"/>
                  <a:gd name="connsiteY12" fmla="*/ 933855 h 1799617"/>
                  <a:gd name="connsiteX13" fmla="*/ 525294 w 751096"/>
                  <a:gd name="connsiteY13" fmla="*/ 904672 h 1799617"/>
                  <a:gd name="connsiteX14" fmla="*/ 564204 w 751096"/>
                  <a:gd name="connsiteY14" fmla="*/ 865761 h 1799617"/>
                  <a:gd name="connsiteX15" fmla="*/ 583660 w 751096"/>
                  <a:gd name="connsiteY15" fmla="*/ 826851 h 1799617"/>
                  <a:gd name="connsiteX16" fmla="*/ 612843 w 751096"/>
                  <a:gd name="connsiteY16" fmla="*/ 797668 h 1799617"/>
                  <a:gd name="connsiteX17" fmla="*/ 680936 w 751096"/>
                  <a:gd name="connsiteY17" fmla="*/ 642025 h 1799617"/>
                  <a:gd name="connsiteX18" fmla="*/ 700391 w 751096"/>
                  <a:gd name="connsiteY18" fmla="*/ 583659 h 1799617"/>
                  <a:gd name="connsiteX19" fmla="*/ 719847 w 751096"/>
                  <a:gd name="connsiteY19" fmla="*/ 486383 h 1799617"/>
                  <a:gd name="connsiteX20" fmla="*/ 729574 w 751096"/>
                  <a:gd name="connsiteY20" fmla="*/ 379378 h 1799617"/>
                  <a:gd name="connsiteX21" fmla="*/ 749030 w 751096"/>
                  <a:gd name="connsiteY21" fmla="*/ 272374 h 1799617"/>
                  <a:gd name="connsiteX22" fmla="*/ 749030 w 751096"/>
                  <a:gd name="connsiteY22" fmla="*/ 0 h 1799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51096" h="1799617">
                    <a:moveTo>
                      <a:pt x="0" y="1799617"/>
                    </a:moveTo>
                    <a:cubicBezTo>
                      <a:pt x="2302" y="1769692"/>
                      <a:pt x="6948" y="1660649"/>
                      <a:pt x="19455" y="1614791"/>
                    </a:cubicBezTo>
                    <a:cubicBezTo>
                      <a:pt x="24049" y="1597945"/>
                      <a:pt x="32426" y="1582366"/>
                      <a:pt x="38911" y="1566153"/>
                    </a:cubicBezTo>
                    <a:cubicBezTo>
                      <a:pt x="48024" y="1520586"/>
                      <a:pt x="46763" y="1511539"/>
                      <a:pt x="68094" y="1468876"/>
                    </a:cubicBezTo>
                    <a:cubicBezTo>
                      <a:pt x="73322" y="1458419"/>
                      <a:pt x="81064" y="1449421"/>
                      <a:pt x="87549" y="1439693"/>
                    </a:cubicBezTo>
                    <a:cubicBezTo>
                      <a:pt x="88569" y="1434595"/>
                      <a:pt x="98697" y="1373502"/>
                      <a:pt x="107004" y="1361872"/>
                    </a:cubicBezTo>
                    <a:cubicBezTo>
                      <a:pt x="174907" y="1266807"/>
                      <a:pt x="122531" y="1368745"/>
                      <a:pt x="165370" y="1293778"/>
                    </a:cubicBezTo>
                    <a:cubicBezTo>
                      <a:pt x="172565" y="1281188"/>
                      <a:pt x="177140" y="1267165"/>
                      <a:pt x="184826" y="1254868"/>
                    </a:cubicBezTo>
                    <a:cubicBezTo>
                      <a:pt x="210389" y="1213968"/>
                      <a:pt x="260541" y="1165514"/>
                      <a:pt x="291830" y="1138136"/>
                    </a:cubicBezTo>
                    <a:cubicBezTo>
                      <a:pt x="317770" y="1115438"/>
                      <a:pt x="344242" y="1093333"/>
                      <a:pt x="369651" y="1070042"/>
                    </a:cubicBezTo>
                    <a:cubicBezTo>
                      <a:pt x="383172" y="1057647"/>
                      <a:pt x="394758" y="1043211"/>
                      <a:pt x="408562" y="1031132"/>
                    </a:cubicBezTo>
                    <a:cubicBezTo>
                      <a:pt x="420763" y="1020456"/>
                      <a:pt x="435163" y="1012500"/>
                      <a:pt x="447472" y="1001949"/>
                    </a:cubicBezTo>
                    <a:cubicBezTo>
                      <a:pt x="473523" y="979619"/>
                      <a:pt x="485603" y="962184"/>
                      <a:pt x="505838" y="933855"/>
                    </a:cubicBezTo>
                    <a:cubicBezTo>
                      <a:pt x="512633" y="924341"/>
                      <a:pt x="517685" y="913549"/>
                      <a:pt x="525294" y="904672"/>
                    </a:cubicBezTo>
                    <a:cubicBezTo>
                      <a:pt x="537231" y="890745"/>
                      <a:pt x="553198" y="880435"/>
                      <a:pt x="564204" y="865761"/>
                    </a:cubicBezTo>
                    <a:cubicBezTo>
                      <a:pt x="572905" y="854160"/>
                      <a:pt x="575231" y="838651"/>
                      <a:pt x="583660" y="826851"/>
                    </a:cubicBezTo>
                    <a:cubicBezTo>
                      <a:pt x="591656" y="815657"/>
                      <a:pt x="605212" y="809115"/>
                      <a:pt x="612843" y="797668"/>
                    </a:cubicBezTo>
                    <a:cubicBezTo>
                      <a:pt x="632956" y="767499"/>
                      <a:pt x="673586" y="664075"/>
                      <a:pt x="680936" y="642025"/>
                    </a:cubicBezTo>
                    <a:cubicBezTo>
                      <a:pt x="687421" y="622570"/>
                      <a:pt x="695417" y="603554"/>
                      <a:pt x="700391" y="583659"/>
                    </a:cubicBezTo>
                    <a:cubicBezTo>
                      <a:pt x="708411" y="551579"/>
                      <a:pt x="719847" y="486383"/>
                      <a:pt x="719847" y="486383"/>
                    </a:cubicBezTo>
                    <a:cubicBezTo>
                      <a:pt x="723089" y="450715"/>
                      <a:pt x="724735" y="414865"/>
                      <a:pt x="729574" y="379378"/>
                    </a:cubicBezTo>
                    <a:cubicBezTo>
                      <a:pt x="734472" y="343458"/>
                      <a:pt x="747173" y="308579"/>
                      <a:pt x="749030" y="272374"/>
                    </a:cubicBezTo>
                    <a:cubicBezTo>
                      <a:pt x="753680" y="181702"/>
                      <a:pt x="749030" y="90791"/>
                      <a:pt x="749030" y="0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04" name="Picture 2">
              <a:extLst>
                <a:ext uri="{FF2B5EF4-FFF2-40B4-BE49-F238E27FC236}">
                  <a16:creationId xmlns:a16="http://schemas.microsoft.com/office/drawing/2014/main" id="{B2A79515-4B48-1A97-C4AC-2DF5E3EB5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4" t="-5279" r="83621" b="-383"/>
            <a:stretch/>
          </p:blipFill>
          <p:spPr bwMode="auto">
            <a:xfrm>
              <a:off x="6908984" y="5709732"/>
              <a:ext cx="579679" cy="56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814163A8-9A0F-FCBC-475D-BF763E4961E7}"/>
                </a:ext>
              </a:extLst>
            </p:cNvPr>
            <p:cNvGrpSpPr/>
            <p:nvPr/>
          </p:nvGrpSpPr>
          <p:grpSpPr>
            <a:xfrm>
              <a:off x="5175540" y="5063012"/>
              <a:ext cx="361683" cy="400111"/>
              <a:chOff x="2091450" y="2335005"/>
              <a:chExt cx="1031129" cy="2258754"/>
            </a:xfrm>
          </p:grpSpPr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BEFA99A-7E03-77C8-7DF7-6778D8791A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C50B54C9-9174-4DF5-3AA7-93EEF705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AC1507CF-D3FC-3AB4-5E82-115EE837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01E4B46D-F589-0F62-B48C-9F8585982869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8731E7A7-A4E1-9DDD-2E6A-D68BDD42A647}"/>
                </a:ext>
              </a:extLst>
            </p:cNvPr>
            <p:cNvGrpSpPr/>
            <p:nvPr/>
          </p:nvGrpSpPr>
          <p:grpSpPr>
            <a:xfrm>
              <a:off x="4754407" y="4313985"/>
              <a:ext cx="361683" cy="400111"/>
              <a:chOff x="2091450" y="2335005"/>
              <a:chExt cx="1031129" cy="2258754"/>
            </a:xfrm>
          </p:grpSpPr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5ED6C96E-7992-AEB3-914C-3E80C6471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781D076-D9FE-2A6F-01BA-9B4DA3AE6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F9296E0A-456C-0158-69A0-989460A0A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19" name="Rectangle 1118">
                <a:extLst>
                  <a:ext uri="{FF2B5EF4-FFF2-40B4-BE49-F238E27FC236}">
                    <a16:creationId xmlns:a16="http://schemas.microsoft.com/office/drawing/2014/main" id="{34ADC049-D6FC-FE72-441C-1B1163F1D6B3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0" name="Group 1119">
              <a:extLst>
                <a:ext uri="{FF2B5EF4-FFF2-40B4-BE49-F238E27FC236}">
                  <a16:creationId xmlns:a16="http://schemas.microsoft.com/office/drawing/2014/main" id="{201DAB12-DE73-3F03-F030-CF7FD9360EE0}"/>
                </a:ext>
              </a:extLst>
            </p:cNvPr>
            <p:cNvGrpSpPr/>
            <p:nvPr/>
          </p:nvGrpSpPr>
          <p:grpSpPr>
            <a:xfrm>
              <a:off x="5604854" y="4257041"/>
              <a:ext cx="361683" cy="1210088"/>
              <a:chOff x="2091450" y="2335005"/>
              <a:chExt cx="1031129" cy="2258754"/>
            </a:xfrm>
          </p:grpSpPr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3F2FE92D-DC86-F1EC-55C4-9BAD9113B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1D123ECD-01C7-11CC-53C6-F51D00228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B12AEF45-A97B-C812-55AF-3CE416E22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24" name="Rectangle 1123">
                <a:extLst>
                  <a:ext uri="{FF2B5EF4-FFF2-40B4-BE49-F238E27FC236}">
                    <a16:creationId xmlns:a16="http://schemas.microsoft.com/office/drawing/2014/main" id="{67582FEC-3C91-544D-FCE8-B905F9D05CB3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2B1F967F-87AD-BF65-1E16-48997DF53DE2}"/>
                </a:ext>
              </a:extLst>
            </p:cNvPr>
            <p:cNvGrpSpPr/>
            <p:nvPr/>
          </p:nvGrpSpPr>
          <p:grpSpPr>
            <a:xfrm flipV="1">
              <a:off x="6991019" y="4367546"/>
              <a:ext cx="361683" cy="400111"/>
              <a:chOff x="2091450" y="2335005"/>
              <a:chExt cx="1031129" cy="2258754"/>
            </a:xfrm>
          </p:grpSpPr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4DB26B10-F61C-0A00-106A-2767743C0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6ECCCB8A-3E5E-10A9-D66C-3F1D94BA2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770DC351-D1F7-7B55-6D66-D8FA372DE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BF697188-A2F7-9182-7751-568B8D9F55E0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37C5E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C8C4937A-C586-59FB-56DD-81EE572B2465}"/>
                </a:ext>
              </a:extLst>
            </p:cNvPr>
            <p:cNvGrpSpPr/>
            <p:nvPr/>
          </p:nvGrpSpPr>
          <p:grpSpPr>
            <a:xfrm flipV="1">
              <a:off x="6569886" y="5116573"/>
              <a:ext cx="361683" cy="400111"/>
              <a:chOff x="2091450" y="2335005"/>
              <a:chExt cx="1031129" cy="2258754"/>
            </a:xfrm>
          </p:grpSpPr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A2006917-FBCE-50A7-3FED-1143E7F60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18E56C4D-ED98-22CE-132E-C60CFB3E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85BCCDF0-5AD8-85FB-EC0E-029736E00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422BFFF0-6474-419D-7957-44F70AEBC78A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48A2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60A34FF6-FAEA-88EA-C0AF-F6512910FD1E}"/>
                </a:ext>
              </a:extLst>
            </p:cNvPr>
            <p:cNvGrpSpPr/>
            <p:nvPr/>
          </p:nvGrpSpPr>
          <p:grpSpPr>
            <a:xfrm>
              <a:off x="7420333" y="4310602"/>
              <a:ext cx="361683" cy="1210088"/>
              <a:chOff x="2091450" y="2335005"/>
              <a:chExt cx="1031129" cy="2258754"/>
            </a:xfrm>
          </p:grpSpPr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52CB9957-669C-B5F0-CE4C-F01463A83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013" y="2335944"/>
                <a:ext cx="2" cy="2257815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EBF28910-60C1-4E7C-A390-98DE4F3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4593759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0A289127-8962-BB47-3950-B689E0614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5887" y="2335005"/>
                <a:ext cx="182880" cy="0"/>
              </a:xfrm>
              <a:prstGeom prst="line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ACDFE92E-388C-51DD-4CEE-8C5DA0EB6CE8}"/>
                  </a:ext>
                </a:extLst>
              </p:cNvPr>
              <p:cNvSpPr/>
              <p:nvPr/>
            </p:nvSpPr>
            <p:spPr>
              <a:xfrm>
                <a:off x="2091450" y="2975271"/>
                <a:ext cx="1031129" cy="1081163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2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Breitbart</dc:creator>
  <cp:lastModifiedBy>Sophie Breitbart</cp:lastModifiedBy>
  <cp:revision>7</cp:revision>
  <dcterms:created xsi:type="dcterms:W3CDTF">2023-12-01T18:07:26Z</dcterms:created>
  <dcterms:modified xsi:type="dcterms:W3CDTF">2024-06-03T15:14:52Z</dcterms:modified>
</cp:coreProperties>
</file>