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3336925" cy="2862263"/>
  <p:notesSz cx="6858000" cy="9144000"/>
  <p:defaultTextStyle>
    <a:defPPr>
      <a:defRPr lang="en-US"/>
    </a:defPPr>
    <a:lvl1pPr marL="0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7119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4239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1358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08477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85596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62716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39835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16954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60" d="100"/>
          <a:sy n="260" d="100"/>
        </p:scale>
        <p:origin x="-1088" y="-88"/>
      </p:cViewPr>
      <p:guideLst>
        <p:guide orient="horz" pos="902"/>
        <p:guide pos="10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889157"/>
            <a:ext cx="2836386" cy="61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539" y="1621949"/>
            <a:ext cx="2335848" cy="7314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9271" y="114624"/>
            <a:ext cx="750808" cy="2442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846" y="114624"/>
            <a:ext cx="2196809" cy="2442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94" y="1839269"/>
            <a:ext cx="2836386" cy="568477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94" y="1213149"/>
            <a:ext cx="2836386" cy="62612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71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42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313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084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855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627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398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169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846" y="667862"/>
            <a:ext cx="1473809" cy="188896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6270" y="667862"/>
            <a:ext cx="1473809" cy="188896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46" y="640696"/>
            <a:ext cx="1474388" cy="2670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119" indent="0">
              <a:buNone/>
              <a:defRPr sz="800" b="1"/>
            </a:lvl2pPr>
            <a:lvl3pPr marL="354239" indent="0">
              <a:buNone/>
              <a:defRPr sz="700" b="1"/>
            </a:lvl3pPr>
            <a:lvl4pPr marL="531358" indent="0">
              <a:buNone/>
              <a:defRPr sz="600" b="1"/>
            </a:lvl4pPr>
            <a:lvl5pPr marL="708477" indent="0">
              <a:buNone/>
              <a:defRPr sz="600" b="1"/>
            </a:lvl5pPr>
            <a:lvl6pPr marL="885596" indent="0">
              <a:buNone/>
              <a:defRPr sz="600" b="1"/>
            </a:lvl6pPr>
            <a:lvl7pPr marL="1062716" indent="0">
              <a:buNone/>
              <a:defRPr sz="600" b="1"/>
            </a:lvl7pPr>
            <a:lvl8pPr marL="1239835" indent="0">
              <a:buNone/>
              <a:defRPr sz="600" b="1"/>
            </a:lvl8pPr>
            <a:lvl9pPr marL="1416954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46" y="907709"/>
            <a:ext cx="1474388" cy="164911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112" y="640696"/>
            <a:ext cx="1474967" cy="2670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119" indent="0">
              <a:buNone/>
              <a:defRPr sz="800" b="1"/>
            </a:lvl2pPr>
            <a:lvl3pPr marL="354239" indent="0">
              <a:buNone/>
              <a:defRPr sz="700" b="1"/>
            </a:lvl3pPr>
            <a:lvl4pPr marL="531358" indent="0">
              <a:buNone/>
              <a:defRPr sz="600" b="1"/>
            </a:lvl4pPr>
            <a:lvl5pPr marL="708477" indent="0">
              <a:buNone/>
              <a:defRPr sz="600" b="1"/>
            </a:lvl5pPr>
            <a:lvl6pPr marL="885596" indent="0">
              <a:buNone/>
              <a:defRPr sz="600" b="1"/>
            </a:lvl6pPr>
            <a:lvl7pPr marL="1062716" indent="0">
              <a:buNone/>
              <a:defRPr sz="600" b="1"/>
            </a:lvl7pPr>
            <a:lvl8pPr marL="1239835" indent="0">
              <a:buNone/>
              <a:defRPr sz="600" b="1"/>
            </a:lvl8pPr>
            <a:lvl9pPr marL="1416954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112" y="907709"/>
            <a:ext cx="1474967" cy="164911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7" y="113960"/>
            <a:ext cx="1097825" cy="4849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45" y="113961"/>
            <a:ext cx="1865434" cy="244286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47" y="598955"/>
            <a:ext cx="1097825" cy="1957868"/>
          </a:xfrm>
        </p:spPr>
        <p:txBody>
          <a:bodyPr/>
          <a:lstStyle>
            <a:lvl1pPr marL="0" indent="0">
              <a:buNone/>
              <a:defRPr sz="500"/>
            </a:lvl1pPr>
            <a:lvl2pPr marL="177119" indent="0">
              <a:buNone/>
              <a:defRPr sz="500"/>
            </a:lvl2pPr>
            <a:lvl3pPr marL="354239" indent="0">
              <a:buNone/>
              <a:defRPr sz="400"/>
            </a:lvl3pPr>
            <a:lvl4pPr marL="531358" indent="0">
              <a:buNone/>
              <a:defRPr sz="300"/>
            </a:lvl4pPr>
            <a:lvl5pPr marL="708477" indent="0">
              <a:buNone/>
              <a:defRPr sz="300"/>
            </a:lvl5pPr>
            <a:lvl6pPr marL="885596" indent="0">
              <a:buNone/>
              <a:defRPr sz="300"/>
            </a:lvl6pPr>
            <a:lvl7pPr marL="1062716" indent="0">
              <a:buNone/>
              <a:defRPr sz="300"/>
            </a:lvl7pPr>
            <a:lvl8pPr marL="1239835" indent="0">
              <a:buNone/>
              <a:defRPr sz="300"/>
            </a:lvl8pPr>
            <a:lvl9pPr marL="141695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61" y="2003584"/>
            <a:ext cx="2002155" cy="23653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061" y="255748"/>
            <a:ext cx="2002155" cy="1717358"/>
          </a:xfrm>
        </p:spPr>
        <p:txBody>
          <a:bodyPr/>
          <a:lstStyle>
            <a:lvl1pPr marL="0" indent="0">
              <a:buNone/>
              <a:defRPr sz="1200"/>
            </a:lvl1pPr>
            <a:lvl2pPr marL="177119" indent="0">
              <a:buNone/>
              <a:defRPr sz="1100"/>
            </a:lvl2pPr>
            <a:lvl3pPr marL="354239" indent="0">
              <a:buNone/>
              <a:defRPr sz="900"/>
            </a:lvl3pPr>
            <a:lvl4pPr marL="531358" indent="0">
              <a:buNone/>
              <a:defRPr sz="800"/>
            </a:lvl4pPr>
            <a:lvl5pPr marL="708477" indent="0">
              <a:buNone/>
              <a:defRPr sz="800"/>
            </a:lvl5pPr>
            <a:lvl6pPr marL="885596" indent="0">
              <a:buNone/>
              <a:defRPr sz="800"/>
            </a:lvl6pPr>
            <a:lvl7pPr marL="1062716" indent="0">
              <a:buNone/>
              <a:defRPr sz="800"/>
            </a:lvl7pPr>
            <a:lvl8pPr marL="1239835" indent="0">
              <a:buNone/>
              <a:defRPr sz="800"/>
            </a:lvl8pPr>
            <a:lvl9pPr marL="1416954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061" y="2240119"/>
            <a:ext cx="2002155" cy="335918"/>
          </a:xfrm>
        </p:spPr>
        <p:txBody>
          <a:bodyPr/>
          <a:lstStyle>
            <a:lvl1pPr marL="0" indent="0">
              <a:buNone/>
              <a:defRPr sz="500"/>
            </a:lvl1pPr>
            <a:lvl2pPr marL="177119" indent="0">
              <a:buNone/>
              <a:defRPr sz="500"/>
            </a:lvl2pPr>
            <a:lvl3pPr marL="354239" indent="0">
              <a:buNone/>
              <a:defRPr sz="400"/>
            </a:lvl3pPr>
            <a:lvl4pPr marL="531358" indent="0">
              <a:buNone/>
              <a:defRPr sz="300"/>
            </a:lvl4pPr>
            <a:lvl5pPr marL="708477" indent="0">
              <a:buNone/>
              <a:defRPr sz="300"/>
            </a:lvl5pPr>
            <a:lvl6pPr marL="885596" indent="0">
              <a:buNone/>
              <a:defRPr sz="300"/>
            </a:lvl6pPr>
            <a:lvl7pPr marL="1062716" indent="0">
              <a:buNone/>
              <a:defRPr sz="300"/>
            </a:lvl7pPr>
            <a:lvl8pPr marL="1239835" indent="0">
              <a:buNone/>
              <a:defRPr sz="300"/>
            </a:lvl8pPr>
            <a:lvl9pPr marL="141695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846" y="114623"/>
            <a:ext cx="3003233" cy="477044"/>
          </a:xfrm>
          <a:prstGeom prst="rect">
            <a:avLst/>
          </a:prstGeom>
        </p:spPr>
        <p:txBody>
          <a:bodyPr vert="horz" lIns="35424" tIns="17712" rIns="35424" bIns="17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46" y="667862"/>
            <a:ext cx="3003233" cy="1888961"/>
          </a:xfrm>
          <a:prstGeom prst="rect">
            <a:avLst/>
          </a:prstGeom>
        </p:spPr>
        <p:txBody>
          <a:bodyPr vert="horz" lIns="35424" tIns="17712" rIns="35424" bIns="17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846" y="2652894"/>
            <a:ext cx="778616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4717-FDEA-2F47-94F8-D65829F5E12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0116" y="2652894"/>
            <a:ext cx="1056693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1463" y="2652894"/>
            <a:ext cx="778616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119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839" indent="-132839" algn="l" defTabSz="177119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7819" indent="-110700" algn="l" defTabSz="17711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2798" indent="-88560" algn="l" defTabSz="177119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9917" indent="-88560" algn="l" defTabSz="177119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037" indent="-88560" algn="l" defTabSz="177119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74156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275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28395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05514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19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4239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1358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8477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5596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2716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9835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6954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063604" y="1112941"/>
            <a:ext cx="346679" cy="178563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1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063604" y="1112941"/>
            <a:ext cx="346679" cy="178563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3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43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1" y="192888"/>
            <a:ext cx="850430" cy="7447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52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063604" y="1112941"/>
            <a:ext cx="346679" cy="178563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1" y="192888"/>
            <a:ext cx="850430" cy="7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Macintosh PowerPoint</Application>
  <PresentationFormat>Custom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 Tang</dc:creator>
  <cp:lastModifiedBy>Emily J Tang</cp:lastModifiedBy>
  <cp:revision>5</cp:revision>
  <dcterms:created xsi:type="dcterms:W3CDTF">2015-05-15T20:33:55Z</dcterms:created>
  <dcterms:modified xsi:type="dcterms:W3CDTF">2015-05-15T21:39:21Z</dcterms:modified>
</cp:coreProperties>
</file>