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200400" cy="2743200"/>
  <p:notesSz cx="6858000" cy="9144000"/>
  <p:defaultTextStyle>
    <a:defPPr>
      <a:defRPr lang="en-US"/>
    </a:defPPr>
    <a:lvl1pPr marL="0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69804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39608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09412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79216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49020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18824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188629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58433" algn="l" defTabSz="16980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1" d="100"/>
          <a:sy n="261" d="100"/>
        </p:scale>
        <p:origin x="-1184" y="-96"/>
      </p:cViewPr>
      <p:guideLst>
        <p:guide orient="horz" pos="864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852170"/>
            <a:ext cx="27203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554480"/>
            <a:ext cx="22402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9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4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88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324" y="43815"/>
            <a:ext cx="251698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119" y="43815"/>
            <a:ext cx="702865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1762760"/>
            <a:ext cx="2720340" cy="544830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162685"/>
            <a:ext cx="2720340" cy="600075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6980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396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094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7921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49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188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18862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5843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18" y="255905"/>
            <a:ext cx="477282" cy="72453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" y="255905"/>
            <a:ext cx="477282" cy="724535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09855"/>
            <a:ext cx="288036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614045"/>
            <a:ext cx="1414066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9804" indent="0">
              <a:buNone/>
              <a:defRPr sz="700" b="1"/>
            </a:lvl2pPr>
            <a:lvl3pPr marL="339608" indent="0">
              <a:buNone/>
              <a:defRPr sz="700" b="1"/>
            </a:lvl3pPr>
            <a:lvl4pPr marL="509412" indent="0">
              <a:buNone/>
              <a:defRPr sz="600" b="1"/>
            </a:lvl4pPr>
            <a:lvl5pPr marL="679216" indent="0">
              <a:buNone/>
              <a:defRPr sz="600" b="1"/>
            </a:lvl5pPr>
            <a:lvl6pPr marL="849020" indent="0">
              <a:buNone/>
              <a:defRPr sz="600" b="1"/>
            </a:lvl6pPr>
            <a:lvl7pPr marL="1018824" indent="0">
              <a:buNone/>
              <a:defRPr sz="600" b="1"/>
            </a:lvl7pPr>
            <a:lvl8pPr marL="1188629" indent="0">
              <a:buNone/>
              <a:defRPr sz="600" b="1"/>
            </a:lvl8pPr>
            <a:lvl9pPr marL="135843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869950"/>
            <a:ext cx="1414066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614045"/>
            <a:ext cx="1414621" cy="25590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69804" indent="0">
              <a:buNone/>
              <a:defRPr sz="700" b="1"/>
            </a:lvl2pPr>
            <a:lvl3pPr marL="339608" indent="0">
              <a:buNone/>
              <a:defRPr sz="700" b="1"/>
            </a:lvl3pPr>
            <a:lvl4pPr marL="509412" indent="0">
              <a:buNone/>
              <a:defRPr sz="600" b="1"/>
            </a:lvl4pPr>
            <a:lvl5pPr marL="679216" indent="0">
              <a:buNone/>
              <a:defRPr sz="600" b="1"/>
            </a:lvl5pPr>
            <a:lvl6pPr marL="849020" indent="0">
              <a:buNone/>
              <a:defRPr sz="600" b="1"/>
            </a:lvl6pPr>
            <a:lvl7pPr marL="1018824" indent="0">
              <a:buNone/>
              <a:defRPr sz="600" b="1"/>
            </a:lvl7pPr>
            <a:lvl8pPr marL="1188629" indent="0">
              <a:buNone/>
              <a:defRPr sz="600" b="1"/>
            </a:lvl8pPr>
            <a:lvl9pPr marL="135843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869950"/>
            <a:ext cx="1414621" cy="1580515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09220"/>
            <a:ext cx="1052910" cy="464820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09220"/>
            <a:ext cx="1789113" cy="234124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574040"/>
            <a:ext cx="1052910" cy="1876425"/>
          </a:xfrm>
        </p:spPr>
        <p:txBody>
          <a:bodyPr/>
          <a:lstStyle>
            <a:lvl1pPr marL="0" indent="0">
              <a:buNone/>
              <a:defRPr sz="500"/>
            </a:lvl1pPr>
            <a:lvl2pPr marL="169804" indent="0">
              <a:buNone/>
              <a:defRPr sz="400"/>
            </a:lvl2pPr>
            <a:lvl3pPr marL="339608" indent="0">
              <a:buNone/>
              <a:defRPr sz="400"/>
            </a:lvl3pPr>
            <a:lvl4pPr marL="509412" indent="0">
              <a:buNone/>
              <a:defRPr sz="300"/>
            </a:lvl4pPr>
            <a:lvl5pPr marL="679216" indent="0">
              <a:buNone/>
              <a:defRPr sz="300"/>
            </a:lvl5pPr>
            <a:lvl6pPr marL="849020" indent="0">
              <a:buNone/>
              <a:defRPr sz="300"/>
            </a:lvl6pPr>
            <a:lvl7pPr marL="1018824" indent="0">
              <a:buNone/>
              <a:defRPr sz="300"/>
            </a:lvl7pPr>
            <a:lvl8pPr marL="1188629" indent="0">
              <a:buNone/>
              <a:defRPr sz="300"/>
            </a:lvl8pPr>
            <a:lvl9pPr marL="135843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1920240"/>
            <a:ext cx="1920240" cy="226695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45110"/>
            <a:ext cx="1920240" cy="1645920"/>
          </a:xfrm>
        </p:spPr>
        <p:txBody>
          <a:bodyPr/>
          <a:lstStyle>
            <a:lvl1pPr marL="0" indent="0">
              <a:buNone/>
              <a:defRPr sz="1200"/>
            </a:lvl1pPr>
            <a:lvl2pPr marL="169804" indent="0">
              <a:buNone/>
              <a:defRPr sz="1000"/>
            </a:lvl2pPr>
            <a:lvl3pPr marL="339608" indent="0">
              <a:buNone/>
              <a:defRPr sz="900"/>
            </a:lvl3pPr>
            <a:lvl4pPr marL="509412" indent="0">
              <a:buNone/>
              <a:defRPr sz="700"/>
            </a:lvl4pPr>
            <a:lvl5pPr marL="679216" indent="0">
              <a:buNone/>
              <a:defRPr sz="700"/>
            </a:lvl5pPr>
            <a:lvl6pPr marL="849020" indent="0">
              <a:buNone/>
              <a:defRPr sz="700"/>
            </a:lvl6pPr>
            <a:lvl7pPr marL="1018824" indent="0">
              <a:buNone/>
              <a:defRPr sz="700"/>
            </a:lvl7pPr>
            <a:lvl8pPr marL="1188629" indent="0">
              <a:buNone/>
              <a:defRPr sz="700"/>
            </a:lvl8pPr>
            <a:lvl9pPr marL="1358433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146935"/>
            <a:ext cx="1920240" cy="321945"/>
          </a:xfrm>
        </p:spPr>
        <p:txBody>
          <a:bodyPr/>
          <a:lstStyle>
            <a:lvl1pPr marL="0" indent="0">
              <a:buNone/>
              <a:defRPr sz="500"/>
            </a:lvl1pPr>
            <a:lvl2pPr marL="169804" indent="0">
              <a:buNone/>
              <a:defRPr sz="400"/>
            </a:lvl2pPr>
            <a:lvl3pPr marL="339608" indent="0">
              <a:buNone/>
              <a:defRPr sz="400"/>
            </a:lvl3pPr>
            <a:lvl4pPr marL="509412" indent="0">
              <a:buNone/>
              <a:defRPr sz="300"/>
            </a:lvl4pPr>
            <a:lvl5pPr marL="679216" indent="0">
              <a:buNone/>
              <a:defRPr sz="300"/>
            </a:lvl5pPr>
            <a:lvl6pPr marL="849020" indent="0">
              <a:buNone/>
              <a:defRPr sz="300"/>
            </a:lvl6pPr>
            <a:lvl7pPr marL="1018824" indent="0">
              <a:buNone/>
              <a:defRPr sz="300"/>
            </a:lvl7pPr>
            <a:lvl8pPr marL="1188629" indent="0">
              <a:buNone/>
              <a:defRPr sz="300"/>
            </a:lvl8pPr>
            <a:lvl9pPr marL="135843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09855"/>
            <a:ext cx="2880360" cy="457200"/>
          </a:xfrm>
          <a:prstGeom prst="rect">
            <a:avLst/>
          </a:prstGeom>
        </p:spPr>
        <p:txBody>
          <a:bodyPr vert="horz" lIns="33961" tIns="16980" rIns="33961" bIns="169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640080"/>
            <a:ext cx="2880360" cy="1810385"/>
          </a:xfrm>
          <a:prstGeom prst="rect">
            <a:avLst/>
          </a:prstGeom>
        </p:spPr>
        <p:txBody>
          <a:bodyPr vert="horz" lIns="33961" tIns="16980" rIns="33961" bIns="169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542540"/>
            <a:ext cx="746760" cy="146050"/>
          </a:xfrm>
          <a:prstGeom prst="rect">
            <a:avLst/>
          </a:prstGeom>
        </p:spPr>
        <p:txBody>
          <a:bodyPr vert="horz" lIns="33961" tIns="16980" rIns="33961" bIns="1698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52FE4-3ABA-5B4F-AAC8-A72B47C953D4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542540"/>
            <a:ext cx="1013460" cy="146050"/>
          </a:xfrm>
          <a:prstGeom prst="rect">
            <a:avLst/>
          </a:prstGeom>
        </p:spPr>
        <p:txBody>
          <a:bodyPr vert="horz" lIns="33961" tIns="16980" rIns="33961" bIns="1698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542540"/>
            <a:ext cx="746760" cy="146050"/>
          </a:xfrm>
          <a:prstGeom prst="rect">
            <a:avLst/>
          </a:prstGeom>
        </p:spPr>
        <p:txBody>
          <a:bodyPr vert="horz" lIns="33961" tIns="16980" rIns="33961" bIns="1698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A7979-EB52-0247-B634-26A95579A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804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53" indent="-127353" algn="l" defTabSz="16980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5932" indent="-106128" algn="l" defTabSz="16980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10" indent="-84902" algn="l" defTabSz="169804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indent="-84902" algn="l" defTabSz="169804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18" indent="-84902" algn="l" defTabSz="169804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22" indent="-84902" algn="l" defTabSz="1698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27" indent="-84902" algn="l" defTabSz="1698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31" indent="-84902" algn="l" defTabSz="1698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35" indent="-84902" algn="l" defTabSz="169804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4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08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12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16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20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24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29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33" algn="l" defTabSz="169804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9995" y="16481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386223" y="1112942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995480" y="1112941"/>
            <a:ext cx="346679" cy="178563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6223" y="1422083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943" y="1728435"/>
            <a:ext cx="218784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91789" y="1118100"/>
            <a:ext cx="281030" cy="3039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09509" y="1424452"/>
            <a:ext cx="281030" cy="303983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4973" y="1112941"/>
            <a:ext cx="21878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4086" y="1118101"/>
            <a:ext cx="281030" cy="303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8" y="380542"/>
            <a:ext cx="790070" cy="9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20178" y="1090734"/>
            <a:ext cx="2486596" cy="1098137"/>
          </a:xfrm>
          <a:prstGeom prst="cub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26210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406238" y="12286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07147" y="1229191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33784" y="12250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2204" y="1233572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722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70155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59102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45893" y="1090734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77197" y="1086267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3784" y="1220188"/>
            <a:ext cx="287891" cy="1277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93" y="192888"/>
            <a:ext cx="850430" cy="74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20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J Tang</dc:creator>
  <cp:lastModifiedBy>Emily J Tang</cp:lastModifiedBy>
  <cp:revision>1</cp:revision>
  <dcterms:created xsi:type="dcterms:W3CDTF">2015-05-15T21:38:59Z</dcterms:created>
  <dcterms:modified xsi:type="dcterms:W3CDTF">2015-05-15T21:40:59Z</dcterms:modified>
</cp:coreProperties>
</file>