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4" r:id="rId2"/>
    <p:sldId id="256" r:id="rId3"/>
    <p:sldId id="258" r:id="rId4"/>
    <p:sldId id="259" r:id="rId5"/>
    <p:sldId id="261" r:id="rId6"/>
    <p:sldId id="262" r:id="rId7"/>
    <p:sldId id="263" r:id="rId8"/>
    <p:sldId id="265" r:id="rId9"/>
    <p:sldId id="266" r:id="rId10"/>
    <p:sldId id="273" r:id="rId11"/>
    <p:sldId id="272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5" r:id="rId22"/>
    <p:sldId id="268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95" r:id="rId33"/>
    <p:sldId id="296" r:id="rId34"/>
    <p:sldId id="297" r:id="rId35"/>
    <p:sldId id="298" r:id="rId36"/>
    <p:sldId id="299" r:id="rId37"/>
  </p:sldIdLst>
  <p:sldSz cx="3336925" cy="2862263"/>
  <p:notesSz cx="6858000" cy="9144000"/>
  <p:defaultTextStyle>
    <a:defPPr>
      <a:defRPr lang="en-US"/>
    </a:defPPr>
    <a:lvl1pPr marL="0" algn="l" defTabSz="177119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1pPr>
    <a:lvl2pPr marL="177119" algn="l" defTabSz="177119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2pPr>
    <a:lvl3pPr marL="354239" algn="l" defTabSz="177119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3pPr>
    <a:lvl4pPr marL="531358" algn="l" defTabSz="177119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4pPr>
    <a:lvl5pPr marL="708477" algn="l" defTabSz="177119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5pPr>
    <a:lvl6pPr marL="885596" algn="l" defTabSz="177119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6pPr>
    <a:lvl7pPr marL="1062716" algn="l" defTabSz="177119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7pPr>
    <a:lvl8pPr marL="1239835" algn="l" defTabSz="177119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8pPr>
    <a:lvl9pPr marL="1416954" algn="l" defTabSz="177119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75" d="100"/>
          <a:sy n="175" d="100"/>
        </p:scale>
        <p:origin x="-1416" y="-96"/>
      </p:cViewPr>
      <p:guideLst>
        <p:guide orient="horz" pos="902"/>
        <p:guide pos="105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printerSettings" Target="printerSettings/printerSettings1.bin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0270" y="889157"/>
            <a:ext cx="2836386" cy="61353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539" y="1621949"/>
            <a:ext cx="2335848" cy="73146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771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542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31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084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885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627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39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4169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C4717-FDEA-2F47-94F8-D65829F5E124}" type="datetimeFigureOut">
              <a:rPr lang="en-US" smtClean="0"/>
              <a:t>5/29/15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A38EF-62B2-1940-8152-EB252F365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23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C4717-FDEA-2F47-94F8-D65829F5E124}" type="datetimeFigureOut">
              <a:rPr lang="en-US" smtClean="0"/>
              <a:t>5/29/15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A38EF-62B2-1940-8152-EB252F365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158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419271" y="114624"/>
            <a:ext cx="750808" cy="2442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6846" y="114624"/>
            <a:ext cx="2196809" cy="24421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C4717-FDEA-2F47-94F8-D65829F5E124}" type="datetimeFigureOut">
              <a:rPr lang="en-US" smtClean="0"/>
              <a:t>5/29/15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A38EF-62B2-1940-8152-EB252F365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91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C4717-FDEA-2F47-94F8-D65829F5E124}" type="datetimeFigureOut">
              <a:rPr lang="en-US" smtClean="0"/>
              <a:t>5/29/15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A38EF-62B2-1940-8152-EB252F365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73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594" y="1839269"/>
            <a:ext cx="2836386" cy="568477"/>
          </a:xfrm>
        </p:spPr>
        <p:txBody>
          <a:bodyPr anchor="t"/>
          <a:lstStyle>
            <a:lvl1pPr algn="l">
              <a:defRPr sz="1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3594" y="1213149"/>
            <a:ext cx="2836386" cy="626120"/>
          </a:xfrm>
        </p:spPr>
        <p:txBody>
          <a:bodyPr anchor="b"/>
          <a:lstStyle>
            <a:lvl1pPr marL="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1pPr>
            <a:lvl2pPr marL="177119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2pPr>
            <a:lvl3pPr marL="354239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3pPr>
            <a:lvl4pPr marL="531358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4pPr>
            <a:lvl5pPr marL="708477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5pPr>
            <a:lvl6pPr marL="885596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6pPr>
            <a:lvl7pPr marL="1062716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7pPr>
            <a:lvl8pPr marL="1239835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8pPr>
            <a:lvl9pPr marL="1416954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C4717-FDEA-2F47-94F8-D65829F5E124}" type="datetimeFigureOut">
              <a:rPr lang="en-US" smtClean="0"/>
              <a:t>5/29/15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A38EF-62B2-1940-8152-EB252F365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931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6846" y="667862"/>
            <a:ext cx="1473809" cy="1888961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96270" y="667862"/>
            <a:ext cx="1473809" cy="1888961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C4717-FDEA-2F47-94F8-D65829F5E124}" type="datetimeFigureOut">
              <a:rPr lang="en-US" smtClean="0"/>
              <a:t>5/29/15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A38EF-62B2-1940-8152-EB252F365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126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846" y="640696"/>
            <a:ext cx="1474388" cy="267012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7119" indent="0">
              <a:buNone/>
              <a:defRPr sz="800" b="1"/>
            </a:lvl2pPr>
            <a:lvl3pPr marL="354239" indent="0">
              <a:buNone/>
              <a:defRPr sz="700" b="1"/>
            </a:lvl3pPr>
            <a:lvl4pPr marL="531358" indent="0">
              <a:buNone/>
              <a:defRPr sz="600" b="1"/>
            </a:lvl4pPr>
            <a:lvl5pPr marL="708477" indent="0">
              <a:buNone/>
              <a:defRPr sz="600" b="1"/>
            </a:lvl5pPr>
            <a:lvl6pPr marL="885596" indent="0">
              <a:buNone/>
              <a:defRPr sz="600" b="1"/>
            </a:lvl6pPr>
            <a:lvl7pPr marL="1062716" indent="0">
              <a:buNone/>
              <a:defRPr sz="600" b="1"/>
            </a:lvl7pPr>
            <a:lvl8pPr marL="1239835" indent="0">
              <a:buNone/>
              <a:defRPr sz="600" b="1"/>
            </a:lvl8pPr>
            <a:lvl9pPr marL="1416954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846" y="907709"/>
            <a:ext cx="1474388" cy="1649114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95112" y="640696"/>
            <a:ext cx="1474967" cy="267012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7119" indent="0">
              <a:buNone/>
              <a:defRPr sz="800" b="1"/>
            </a:lvl2pPr>
            <a:lvl3pPr marL="354239" indent="0">
              <a:buNone/>
              <a:defRPr sz="700" b="1"/>
            </a:lvl3pPr>
            <a:lvl4pPr marL="531358" indent="0">
              <a:buNone/>
              <a:defRPr sz="600" b="1"/>
            </a:lvl4pPr>
            <a:lvl5pPr marL="708477" indent="0">
              <a:buNone/>
              <a:defRPr sz="600" b="1"/>
            </a:lvl5pPr>
            <a:lvl6pPr marL="885596" indent="0">
              <a:buNone/>
              <a:defRPr sz="600" b="1"/>
            </a:lvl6pPr>
            <a:lvl7pPr marL="1062716" indent="0">
              <a:buNone/>
              <a:defRPr sz="600" b="1"/>
            </a:lvl7pPr>
            <a:lvl8pPr marL="1239835" indent="0">
              <a:buNone/>
              <a:defRPr sz="600" b="1"/>
            </a:lvl8pPr>
            <a:lvl9pPr marL="1416954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95112" y="907709"/>
            <a:ext cx="1474967" cy="1649114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C4717-FDEA-2F47-94F8-D65829F5E124}" type="datetimeFigureOut">
              <a:rPr lang="en-US" smtClean="0"/>
              <a:t>5/29/15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A38EF-62B2-1940-8152-EB252F365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880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C4717-FDEA-2F47-94F8-D65829F5E124}" type="datetimeFigureOut">
              <a:rPr lang="en-US" smtClean="0"/>
              <a:t>5/29/15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A38EF-62B2-1940-8152-EB252F365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43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C4717-FDEA-2F47-94F8-D65829F5E124}" type="datetimeFigureOut">
              <a:rPr lang="en-US" smtClean="0"/>
              <a:t>5/29/15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A38EF-62B2-1940-8152-EB252F365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859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847" y="113960"/>
            <a:ext cx="1097825" cy="484995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4645" y="113961"/>
            <a:ext cx="1865434" cy="2442862"/>
          </a:xfrm>
        </p:spPr>
        <p:txBody>
          <a:bodyPr/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6847" y="598955"/>
            <a:ext cx="1097825" cy="1957868"/>
          </a:xfrm>
        </p:spPr>
        <p:txBody>
          <a:bodyPr/>
          <a:lstStyle>
            <a:lvl1pPr marL="0" indent="0">
              <a:buNone/>
              <a:defRPr sz="500"/>
            </a:lvl1pPr>
            <a:lvl2pPr marL="177119" indent="0">
              <a:buNone/>
              <a:defRPr sz="500"/>
            </a:lvl2pPr>
            <a:lvl3pPr marL="354239" indent="0">
              <a:buNone/>
              <a:defRPr sz="400"/>
            </a:lvl3pPr>
            <a:lvl4pPr marL="531358" indent="0">
              <a:buNone/>
              <a:defRPr sz="300"/>
            </a:lvl4pPr>
            <a:lvl5pPr marL="708477" indent="0">
              <a:buNone/>
              <a:defRPr sz="300"/>
            </a:lvl5pPr>
            <a:lvl6pPr marL="885596" indent="0">
              <a:buNone/>
              <a:defRPr sz="300"/>
            </a:lvl6pPr>
            <a:lvl7pPr marL="1062716" indent="0">
              <a:buNone/>
              <a:defRPr sz="300"/>
            </a:lvl7pPr>
            <a:lvl8pPr marL="1239835" indent="0">
              <a:buNone/>
              <a:defRPr sz="300"/>
            </a:lvl8pPr>
            <a:lvl9pPr marL="1416954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C4717-FDEA-2F47-94F8-D65829F5E124}" type="datetimeFigureOut">
              <a:rPr lang="en-US" smtClean="0"/>
              <a:t>5/29/15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A38EF-62B2-1940-8152-EB252F365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456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4061" y="2003584"/>
            <a:ext cx="2002155" cy="236534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54061" y="255748"/>
            <a:ext cx="2002155" cy="1717358"/>
          </a:xfrm>
        </p:spPr>
        <p:txBody>
          <a:bodyPr/>
          <a:lstStyle>
            <a:lvl1pPr marL="0" indent="0">
              <a:buNone/>
              <a:defRPr sz="1200"/>
            </a:lvl1pPr>
            <a:lvl2pPr marL="177119" indent="0">
              <a:buNone/>
              <a:defRPr sz="1100"/>
            </a:lvl2pPr>
            <a:lvl3pPr marL="354239" indent="0">
              <a:buNone/>
              <a:defRPr sz="900"/>
            </a:lvl3pPr>
            <a:lvl4pPr marL="531358" indent="0">
              <a:buNone/>
              <a:defRPr sz="800"/>
            </a:lvl4pPr>
            <a:lvl5pPr marL="708477" indent="0">
              <a:buNone/>
              <a:defRPr sz="800"/>
            </a:lvl5pPr>
            <a:lvl6pPr marL="885596" indent="0">
              <a:buNone/>
              <a:defRPr sz="800"/>
            </a:lvl6pPr>
            <a:lvl7pPr marL="1062716" indent="0">
              <a:buNone/>
              <a:defRPr sz="800"/>
            </a:lvl7pPr>
            <a:lvl8pPr marL="1239835" indent="0">
              <a:buNone/>
              <a:defRPr sz="800"/>
            </a:lvl8pPr>
            <a:lvl9pPr marL="1416954" indent="0">
              <a:buNone/>
              <a:defRPr sz="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4061" y="2240119"/>
            <a:ext cx="2002155" cy="335918"/>
          </a:xfrm>
        </p:spPr>
        <p:txBody>
          <a:bodyPr/>
          <a:lstStyle>
            <a:lvl1pPr marL="0" indent="0">
              <a:buNone/>
              <a:defRPr sz="500"/>
            </a:lvl1pPr>
            <a:lvl2pPr marL="177119" indent="0">
              <a:buNone/>
              <a:defRPr sz="500"/>
            </a:lvl2pPr>
            <a:lvl3pPr marL="354239" indent="0">
              <a:buNone/>
              <a:defRPr sz="400"/>
            </a:lvl3pPr>
            <a:lvl4pPr marL="531358" indent="0">
              <a:buNone/>
              <a:defRPr sz="300"/>
            </a:lvl4pPr>
            <a:lvl5pPr marL="708477" indent="0">
              <a:buNone/>
              <a:defRPr sz="300"/>
            </a:lvl5pPr>
            <a:lvl6pPr marL="885596" indent="0">
              <a:buNone/>
              <a:defRPr sz="300"/>
            </a:lvl6pPr>
            <a:lvl7pPr marL="1062716" indent="0">
              <a:buNone/>
              <a:defRPr sz="300"/>
            </a:lvl7pPr>
            <a:lvl8pPr marL="1239835" indent="0">
              <a:buNone/>
              <a:defRPr sz="300"/>
            </a:lvl8pPr>
            <a:lvl9pPr marL="1416954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C4717-FDEA-2F47-94F8-D65829F5E124}" type="datetimeFigureOut">
              <a:rPr lang="en-US" smtClean="0"/>
              <a:t>5/29/15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A38EF-62B2-1940-8152-EB252F365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813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6846" y="114623"/>
            <a:ext cx="3003233" cy="477044"/>
          </a:xfrm>
          <a:prstGeom prst="rect">
            <a:avLst/>
          </a:prstGeom>
        </p:spPr>
        <p:txBody>
          <a:bodyPr vert="horz" lIns="35424" tIns="17712" rIns="35424" bIns="1771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846" y="667862"/>
            <a:ext cx="3003233" cy="1888961"/>
          </a:xfrm>
          <a:prstGeom prst="rect">
            <a:avLst/>
          </a:prstGeom>
        </p:spPr>
        <p:txBody>
          <a:bodyPr vert="horz" lIns="35424" tIns="17712" rIns="35424" bIns="1771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6846" y="2652894"/>
            <a:ext cx="778616" cy="152389"/>
          </a:xfrm>
          <a:prstGeom prst="rect">
            <a:avLst/>
          </a:prstGeom>
        </p:spPr>
        <p:txBody>
          <a:bodyPr vert="horz" lIns="35424" tIns="17712" rIns="35424" bIns="17712" rtlCol="0" anchor="ctr"/>
          <a:lstStyle>
            <a:lvl1pPr algn="l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0C4717-FDEA-2F47-94F8-D65829F5E124}" type="datetimeFigureOut">
              <a:rPr lang="en-US" smtClean="0"/>
              <a:t>5/29/15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0116" y="2652894"/>
            <a:ext cx="1056693" cy="152389"/>
          </a:xfrm>
          <a:prstGeom prst="rect">
            <a:avLst/>
          </a:prstGeom>
        </p:spPr>
        <p:txBody>
          <a:bodyPr vert="horz" lIns="35424" tIns="17712" rIns="35424" bIns="17712" rtlCol="0" anchor="ctr"/>
          <a:lstStyle>
            <a:lvl1pPr algn="ct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91463" y="2652894"/>
            <a:ext cx="778616" cy="152389"/>
          </a:xfrm>
          <a:prstGeom prst="rect">
            <a:avLst/>
          </a:prstGeom>
        </p:spPr>
        <p:txBody>
          <a:bodyPr vert="horz" lIns="35424" tIns="17712" rIns="35424" bIns="17712" rtlCol="0" anchor="ctr"/>
          <a:lstStyle>
            <a:lvl1pPr algn="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A38EF-62B2-1940-8152-EB252F365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174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77119" rtl="0" eaLnBrk="1" latinLnBrk="0" hangingPunct="1">
        <a:spcBef>
          <a:spcPct val="0"/>
        </a:spcBef>
        <a:buNone/>
        <a:defRPr sz="1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2839" indent="-132839" algn="l" defTabSz="177119" rtl="0" eaLnBrk="1" latinLnBrk="0" hangingPunct="1">
        <a:spcBef>
          <a:spcPct val="20000"/>
        </a:spcBef>
        <a:buFont typeface="Arial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287819" indent="-110700" algn="l" defTabSz="177119" rtl="0" eaLnBrk="1" latinLnBrk="0" hangingPunct="1">
        <a:spcBef>
          <a:spcPct val="20000"/>
        </a:spcBef>
        <a:buFont typeface="Arial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442798" indent="-88560" algn="l" defTabSz="177119" rtl="0" eaLnBrk="1" latinLnBrk="0" hangingPunct="1">
        <a:spcBef>
          <a:spcPct val="20000"/>
        </a:spcBef>
        <a:buFont typeface="Arial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19917" indent="-88560" algn="l" defTabSz="177119" rtl="0" eaLnBrk="1" latinLnBrk="0" hangingPunct="1">
        <a:spcBef>
          <a:spcPct val="20000"/>
        </a:spcBef>
        <a:buFont typeface="Arial"/>
        <a:buChar char="–"/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797037" indent="-88560" algn="l" defTabSz="177119" rtl="0" eaLnBrk="1" latinLnBrk="0" hangingPunct="1">
        <a:spcBef>
          <a:spcPct val="20000"/>
        </a:spcBef>
        <a:buFont typeface="Arial"/>
        <a:buChar char="»"/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974156" indent="-88560" algn="l" defTabSz="177119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151275" indent="-88560" algn="l" defTabSz="177119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328395" indent="-88560" algn="l" defTabSz="177119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505514" indent="-88560" algn="l" defTabSz="177119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7119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7119" algn="l" defTabSz="177119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54239" algn="l" defTabSz="177119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31358" algn="l" defTabSz="177119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708477" algn="l" defTabSz="177119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85596" algn="l" defTabSz="177119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62716" algn="l" defTabSz="177119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39835" algn="l" defTabSz="177119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416954" algn="l" defTabSz="177119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Toys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609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88119" y="16481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Cube 4"/>
          <p:cNvSpPr/>
          <p:nvPr/>
        </p:nvSpPr>
        <p:spPr>
          <a:xfrm>
            <a:off x="454347" y="1112942"/>
            <a:ext cx="2486596" cy="1098137"/>
          </a:xfrm>
          <a:prstGeom prst="cube">
            <a:avLst/>
          </a:prstGeom>
          <a:solidFill>
            <a:srgbClr val="3366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213556" y="2272171"/>
            <a:ext cx="7745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Toy A</a:t>
            </a:r>
            <a:endParaRPr lang="en-US" sz="2000" dirty="0"/>
          </a:p>
        </p:txBody>
      </p:sp>
      <p:sp>
        <p:nvSpPr>
          <p:cNvPr id="14" name="Oval 13"/>
          <p:cNvSpPr/>
          <p:nvPr/>
        </p:nvSpPr>
        <p:spPr>
          <a:xfrm>
            <a:off x="2172785" y="1169687"/>
            <a:ext cx="287891" cy="12776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700228" y="1169687"/>
            <a:ext cx="287891" cy="12776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637642" y="380542"/>
            <a:ext cx="790070" cy="969907"/>
            <a:chOff x="637642" y="380542"/>
            <a:chExt cx="790070" cy="969907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7642" y="380542"/>
              <a:ext cx="790070" cy="969907"/>
            </a:xfrm>
            <a:prstGeom prst="rect">
              <a:avLst/>
            </a:prstGeom>
          </p:spPr>
        </p:pic>
        <p:grpSp>
          <p:nvGrpSpPr>
            <p:cNvPr id="3" name="Group 2"/>
            <p:cNvGrpSpPr/>
            <p:nvPr/>
          </p:nvGrpSpPr>
          <p:grpSpPr>
            <a:xfrm>
              <a:off x="808988" y="559768"/>
              <a:ext cx="433592" cy="433592"/>
              <a:chOff x="808988" y="559768"/>
              <a:chExt cx="433592" cy="433592"/>
            </a:xfrm>
          </p:grpSpPr>
          <p:sp>
            <p:nvSpPr>
              <p:cNvPr id="2" name="Sun 1"/>
              <p:cNvSpPr/>
              <p:nvPr/>
            </p:nvSpPr>
            <p:spPr>
              <a:xfrm>
                <a:off x="808988" y="624164"/>
                <a:ext cx="433592" cy="283051"/>
              </a:xfrm>
              <a:prstGeom prst="sun">
                <a:avLst/>
              </a:prstGeom>
              <a:solidFill>
                <a:srgbClr val="FF66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Sun 9"/>
              <p:cNvSpPr/>
              <p:nvPr/>
            </p:nvSpPr>
            <p:spPr>
              <a:xfrm rot="16200000">
                <a:off x="808988" y="635038"/>
                <a:ext cx="433592" cy="283051"/>
              </a:xfrm>
              <a:prstGeom prst="sun">
                <a:avLst/>
              </a:prstGeom>
              <a:solidFill>
                <a:srgbClr val="FF66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Sun 10"/>
              <p:cNvSpPr/>
              <p:nvPr/>
            </p:nvSpPr>
            <p:spPr>
              <a:xfrm>
                <a:off x="920538" y="696751"/>
                <a:ext cx="205922" cy="152400"/>
              </a:xfrm>
              <a:prstGeom prst="sun">
                <a:avLst/>
              </a:prstGeom>
              <a:solidFill>
                <a:srgbClr val="FF0000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45690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88119" y="16481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Cube 4"/>
          <p:cNvSpPr/>
          <p:nvPr/>
        </p:nvSpPr>
        <p:spPr>
          <a:xfrm>
            <a:off x="454347" y="1112942"/>
            <a:ext cx="2486596" cy="1098137"/>
          </a:xfrm>
          <a:prstGeom prst="cube">
            <a:avLst/>
          </a:prstGeom>
          <a:solidFill>
            <a:srgbClr val="3366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biLevel thresh="75000"/>
          </a:blip>
          <a:stretch>
            <a:fillRect/>
          </a:stretch>
        </p:blipFill>
        <p:spPr>
          <a:xfrm>
            <a:off x="637642" y="380542"/>
            <a:ext cx="790070" cy="969907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213556" y="2272171"/>
            <a:ext cx="7584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Toy B</a:t>
            </a:r>
            <a:endParaRPr lang="en-US" sz="2000" dirty="0"/>
          </a:p>
        </p:txBody>
      </p:sp>
      <p:sp>
        <p:nvSpPr>
          <p:cNvPr id="14" name="Oval 13"/>
          <p:cNvSpPr/>
          <p:nvPr/>
        </p:nvSpPr>
        <p:spPr>
          <a:xfrm>
            <a:off x="2172785" y="1169687"/>
            <a:ext cx="287891" cy="127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700228" y="1169687"/>
            <a:ext cx="287891" cy="127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1663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88119" y="16481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Cube 4"/>
          <p:cNvSpPr/>
          <p:nvPr/>
        </p:nvSpPr>
        <p:spPr>
          <a:xfrm>
            <a:off x="454347" y="1112942"/>
            <a:ext cx="2486596" cy="1098137"/>
          </a:xfrm>
          <a:prstGeom prst="cube">
            <a:avLst/>
          </a:prstGeom>
          <a:solidFill>
            <a:srgbClr val="3366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213556" y="2272171"/>
            <a:ext cx="7584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Toy B</a:t>
            </a:r>
            <a:endParaRPr lang="en-US" sz="2000" dirty="0"/>
          </a:p>
        </p:txBody>
      </p:sp>
      <p:sp>
        <p:nvSpPr>
          <p:cNvPr id="14" name="Oval 13"/>
          <p:cNvSpPr/>
          <p:nvPr/>
        </p:nvSpPr>
        <p:spPr>
          <a:xfrm>
            <a:off x="2172785" y="1169687"/>
            <a:ext cx="287891" cy="127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700228" y="1169687"/>
            <a:ext cx="287891" cy="127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rgbClr val="FFFF0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37642" y="380542"/>
            <a:ext cx="790070" cy="969907"/>
            <a:chOff x="637642" y="380542"/>
            <a:chExt cx="790070" cy="969907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7642" y="380542"/>
              <a:ext cx="790070" cy="969907"/>
            </a:xfrm>
            <a:prstGeom prst="rect">
              <a:avLst/>
            </a:prstGeom>
          </p:spPr>
        </p:pic>
        <p:grpSp>
          <p:nvGrpSpPr>
            <p:cNvPr id="11" name="Group 10"/>
            <p:cNvGrpSpPr/>
            <p:nvPr/>
          </p:nvGrpSpPr>
          <p:grpSpPr>
            <a:xfrm>
              <a:off x="808988" y="559768"/>
              <a:ext cx="433592" cy="433592"/>
              <a:chOff x="808988" y="559768"/>
              <a:chExt cx="433592" cy="433592"/>
            </a:xfrm>
          </p:grpSpPr>
          <p:sp>
            <p:nvSpPr>
              <p:cNvPr id="12" name="Sun 11"/>
              <p:cNvSpPr/>
              <p:nvPr/>
            </p:nvSpPr>
            <p:spPr>
              <a:xfrm>
                <a:off x="808988" y="624164"/>
                <a:ext cx="433592" cy="283051"/>
              </a:xfrm>
              <a:prstGeom prst="sun">
                <a:avLst/>
              </a:prstGeom>
              <a:solidFill>
                <a:srgbClr val="FF66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Sun 15"/>
              <p:cNvSpPr/>
              <p:nvPr/>
            </p:nvSpPr>
            <p:spPr>
              <a:xfrm rot="16200000">
                <a:off x="808988" y="635038"/>
                <a:ext cx="433592" cy="283051"/>
              </a:xfrm>
              <a:prstGeom prst="sun">
                <a:avLst/>
              </a:prstGeom>
              <a:solidFill>
                <a:srgbClr val="FF66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Sun 17"/>
              <p:cNvSpPr/>
              <p:nvPr/>
            </p:nvSpPr>
            <p:spPr>
              <a:xfrm>
                <a:off x="920538" y="696751"/>
                <a:ext cx="205922" cy="152400"/>
              </a:xfrm>
              <a:prstGeom prst="sun">
                <a:avLst/>
              </a:prstGeom>
              <a:solidFill>
                <a:srgbClr val="FF0000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03172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Equal Cost, </a:t>
            </a:r>
            <a:r>
              <a:rPr lang="en-US" dirty="0" err="1" smtClean="0"/>
              <a:t>UnEqual</a:t>
            </a:r>
            <a:r>
              <a:rPr lang="en-US" dirty="0" smtClean="0"/>
              <a:t> Value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1354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88119" y="16481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Cube 4"/>
          <p:cNvSpPr/>
          <p:nvPr/>
        </p:nvSpPr>
        <p:spPr>
          <a:xfrm>
            <a:off x="454347" y="1112942"/>
            <a:ext cx="2486596" cy="1098137"/>
          </a:xfrm>
          <a:prstGeom prst="cube">
            <a:avLst/>
          </a:prstGeom>
          <a:solidFill>
            <a:srgbClr val="3366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biLevel thresh="75000"/>
          </a:blip>
          <a:stretch>
            <a:fillRect/>
          </a:stretch>
        </p:blipFill>
        <p:spPr>
          <a:xfrm>
            <a:off x="454347" y="380542"/>
            <a:ext cx="790070" cy="969907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213556" y="2272171"/>
            <a:ext cx="7745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Toy A</a:t>
            </a:r>
            <a:endParaRPr lang="en-US" sz="2000" dirty="0"/>
          </a:p>
        </p:txBody>
      </p:sp>
      <p:sp>
        <p:nvSpPr>
          <p:cNvPr id="14" name="Oval 13"/>
          <p:cNvSpPr/>
          <p:nvPr/>
        </p:nvSpPr>
        <p:spPr>
          <a:xfrm>
            <a:off x="2172785" y="1169687"/>
            <a:ext cx="287891" cy="12776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700228" y="1169687"/>
            <a:ext cx="287891" cy="12776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biLevel thresh="75000"/>
          </a:blip>
          <a:stretch>
            <a:fillRect/>
          </a:stretch>
        </p:blipFill>
        <p:spPr>
          <a:xfrm>
            <a:off x="1032677" y="380542"/>
            <a:ext cx="790070" cy="969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5442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88119" y="16481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Cube 4"/>
          <p:cNvSpPr/>
          <p:nvPr/>
        </p:nvSpPr>
        <p:spPr>
          <a:xfrm>
            <a:off x="454347" y="1112942"/>
            <a:ext cx="2486596" cy="1098137"/>
          </a:xfrm>
          <a:prstGeom prst="cube">
            <a:avLst/>
          </a:prstGeom>
          <a:solidFill>
            <a:srgbClr val="3366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213556" y="2272171"/>
            <a:ext cx="7745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Toy A</a:t>
            </a:r>
            <a:endParaRPr lang="en-US" sz="2000" dirty="0"/>
          </a:p>
        </p:txBody>
      </p:sp>
      <p:sp>
        <p:nvSpPr>
          <p:cNvPr id="14" name="Oval 13"/>
          <p:cNvSpPr/>
          <p:nvPr/>
        </p:nvSpPr>
        <p:spPr>
          <a:xfrm>
            <a:off x="2172785" y="1169687"/>
            <a:ext cx="287891" cy="12776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700228" y="1169687"/>
            <a:ext cx="287891" cy="12776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456242" y="380542"/>
            <a:ext cx="790070" cy="969907"/>
            <a:chOff x="637642" y="380542"/>
            <a:chExt cx="790070" cy="969907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7642" y="380542"/>
              <a:ext cx="790070" cy="969907"/>
            </a:xfrm>
            <a:prstGeom prst="rect">
              <a:avLst/>
            </a:prstGeom>
          </p:spPr>
        </p:pic>
        <p:grpSp>
          <p:nvGrpSpPr>
            <p:cNvPr id="3" name="Group 2"/>
            <p:cNvGrpSpPr/>
            <p:nvPr/>
          </p:nvGrpSpPr>
          <p:grpSpPr>
            <a:xfrm>
              <a:off x="808988" y="559768"/>
              <a:ext cx="433592" cy="433592"/>
              <a:chOff x="808988" y="559768"/>
              <a:chExt cx="433592" cy="433592"/>
            </a:xfrm>
          </p:grpSpPr>
          <p:sp>
            <p:nvSpPr>
              <p:cNvPr id="2" name="Sun 1"/>
              <p:cNvSpPr/>
              <p:nvPr/>
            </p:nvSpPr>
            <p:spPr>
              <a:xfrm>
                <a:off x="808988" y="624164"/>
                <a:ext cx="433592" cy="283051"/>
              </a:xfrm>
              <a:prstGeom prst="sun">
                <a:avLst/>
              </a:prstGeom>
              <a:solidFill>
                <a:srgbClr val="FF66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Sun 9"/>
              <p:cNvSpPr/>
              <p:nvPr/>
            </p:nvSpPr>
            <p:spPr>
              <a:xfrm rot="16200000">
                <a:off x="808988" y="635038"/>
                <a:ext cx="433592" cy="283051"/>
              </a:xfrm>
              <a:prstGeom prst="sun">
                <a:avLst/>
              </a:prstGeom>
              <a:solidFill>
                <a:srgbClr val="FF66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Sun 10"/>
              <p:cNvSpPr/>
              <p:nvPr/>
            </p:nvSpPr>
            <p:spPr>
              <a:xfrm>
                <a:off x="920538" y="696751"/>
                <a:ext cx="205922" cy="152400"/>
              </a:xfrm>
              <a:prstGeom prst="sun">
                <a:avLst/>
              </a:prstGeom>
              <a:solidFill>
                <a:srgbClr val="FF0000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8" name="Group 17"/>
          <p:cNvGrpSpPr/>
          <p:nvPr/>
        </p:nvGrpSpPr>
        <p:grpSpPr>
          <a:xfrm>
            <a:off x="1029490" y="380524"/>
            <a:ext cx="790070" cy="969907"/>
            <a:chOff x="637642" y="380542"/>
            <a:chExt cx="790070" cy="969907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7642" y="380542"/>
              <a:ext cx="790070" cy="969907"/>
            </a:xfrm>
            <a:prstGeom prst="rect">
              <a:avLst/>
            </a:prstGeom>
          </p:spPr>
        </p:pic>
        <p:grpSp>
          <p:nvGrpSpPr>
            <p:cNvPr id="20" name="Group 19"/>
            <p:cNvGrpSpPr/>
            <p:nvPr/>
          </p:nvGrpSpPr>
          <p:grpSpPr>
            <a:xfrm>
              <a:off x="808988" y="559768"/>
              <a:ext cx="433592" cy="433592"/>
              <a:chOff x="808988" y="559768"/>
              <a:chExt cx="433592" cy="433592"/>
            </a:xfrm>
          </p:grpSpPr>
          <p:sp>
            <p:nvSpPr>
              <p:cNvPr id="21" name="Sun 20"/>
              <p:cNvSpPr/>
              <p:nvPr/>
            </p:nvSpPr>
            <p:spPr>
              <a:xfrm>
                <a:off x="808988" y="624164"/>
                <a:ext cx="433592" cy="283051"/>
              </a:xfrm>
              <a:prstGeom prst="sun">
                <a:avLst/>
              </a:prstGeom>
              <a:solidFill>
                <a:srgbClr val="FF66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Sun 21"/>
              <p:cNvSpPr/>
              <p:nvPr/>
            </p:nvSpPr>
            <p:spPr>
              <a:xfrm rot="16200000">
                <a:off x="808988" y="635038"/>
                <a:ext cx="433592" cy="283051"/>
              </a:xfrm>
              <a:prstGeom prst="sun">
                <a:avLst/>
              </a:prstGeom>
              <a:solidFill>
                <a:srgbClr val="FF66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Sun 22"/>
              <p:cNvSpPr/>
              <p:nvPr/>
            </p:nvSpPr>
            <p:spPr>
              <a:xfrm>
                <a:off x="920538" y="696751"/>
                <a:ext cx="205922" cy="152400"/>
              </a:xfrm>
              <a:prstGeom prst="sun">
                <a:avLst/>
              </a:prstGeom>
              <a:solidFill>
                <a:srgbClr val="FF0000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385289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88119" y="16481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Cube 4"/>
          <p:cNvSpPr/>
          <p:nvPr/>
        </p:nvSpPr>
        <p:spPr>
          <a:xfrm>
            <a:off x="454347" y="1112942"/>
            <a:ext cx="2486596" cy="1098137"/>
          </a:xfrm>
          <a:prstGeom prst="cube">
            <a:avLst/>
          </a:prstGeom>
          <a:solidFill>
            <a:srgbClr val="3366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biLevel thresh="75000"/>
          </a:blip>
          <a:stretch>
            <a:fillRect/>
          </a:stretch>
        </p:blipFill>
        <p:spPr>
          <a:xfrm>
            <a:off x="637642" y="380542"/>
            <a:ext cx="790070" cy="969907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213556" y="2272171"/>
            <a:ext cx="7584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Toy B</a:t>
            </a:r>
            <a:endParaRPr lang="en-US" sz="2000" dirty="0"/>
          </a:p>
        </p:txBody>
      </p:sp>
      <p:sp>
        <p:nvSpPr>
          <p:cNvPr id="14" name="Oval 13"/>
          <p:cNvSpPr/>
          <p:nvPr/>
        </p:nvSpPr>
        <p:spPr>
          <a:xfrm>
            <a:off x="2172785" y="1169687"/>
            <a:ext cx="287891" cy="127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700228" y="1169687"/>
            <a:ext cx="287891" cy="127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01206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88119" y="16481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Cube 4"/>
          <p:cNvSpPr/>
          <p:nvPr/>
        </p:nvSpPr>
        <p:spPr>
          <a:xfrm>
            <a:off x="454347" y="1112942"/>
            <a:ext cx="2486596" cy="1098137"/>
          </a:xfrm>
          <a:prstGeom prst="cube">
            <a:avLst/>
          </a:prstGeom>
          <a:solidFill>
            <a:srgbClr val="3366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213556" y="2272171"/>
            <a:ext cx="7584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Toy B</a:t>
            </a:r>
            <a:endParaRPr lang="en-US" sz="2000" dirty="0"/>
          </a:p>
        </p:txBody>
      </p:sp>
      <p:sp>
        <p:nvSpPr>
          <p:cNvPr id="14" name="Oval 13"/>
          <p:cNvSpPr/>
          <p:nvPr/>
        </p:nvSpPr>
        <p:spPr>
          <a:xfrm>
            <a:off x="2172785" y="1169687"/>
            <a:ext cx="287891" cy="127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700228" y="1169687"/>
            <a:ext cx="287891" cy="127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rgbClr val="FFFF0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37642" y="380542"/>
            <a:ext cx="790070" cy="969907"/>
            <a:chOff x="637642" y="380542"/>
            <a:chExt cx="790070" cy="969907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7642" y="380542"/>
              <a:ext cx="790070" cy="969907"/>
            </a:xfrm>
            <a:prstGeom prst="rect">
              <a:avLst/>
            </a:prstGeom>
          </p:spPr>
        </p:pic>
        <p:grpSp>
          <p:nvGrpSpPr>
            <p:cNvPr id="11" name="Group 10"/>
            <p:cNvGrpSpPr/>
            <p:nvPr/>
          </p:nvGrpSpPr>
          <p:grpSpPr>
            <a:xfrm>
              <a:off x="808988" y="559768"/>
              <a:ext cx="433592" cy="433592"/>
              <a:chOff x="808988" y="559768"/>
              <a:chExt cx="433592" cy="433592"/>
            </a:xfrm>
          </p:grpSpPr>
          <p:sp>
            <p:nvSpPr>
              <p:cNvPr id="12" name="Sun 11"/>
              <p:cNvSpPr/>
              <p:nvPr/>
            </p:nvSpPr>
            <p:spPr>
              <a:xfrm>
                <a:off x="808988" y="624164"/>
                <a:ext cx="433592" cy="283051"/>
              </a:xfrm>
              <a:prstGeom prst="sun">
                <a:avLst/>
              </a:prstGeom>
              <a:solidFill>
                <a:srgbClr val="FF66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Sun 15"/>
              <p:cNvSpPr/>
              <p:nvPr/>
            </p:nvSpPr>
            <p:spPr>
              <a:xfrm rot="16200000">
                <a:off x="808988" y="635038"/>
                <a:ext cx="433592" cy="283051"/>
              </a:xfrm>
              <a:prstGeom prst="sun">
                <a:avLst/>
              </a:prstGeom>
              <a:solidFill>
                <a:srgbClr val="FF66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Sun 17"/>
              <p:cNvSpPr/>
              <p:nvPr/>
            </p:nvSpPr>
            <p:spPr>
              <a:xfrm>
                <a:off x="920538" y="696751"/>
                <a:ext cx="205922" cy="152400"/>
              </a:xfrm>
              <a:prstGeom prst="sun">
                <a:avLst/>
              </a:prstGeom>
              <a:solidFill>
                <a:srgbClr val="FF0000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534030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UnEqual</a:t>
            </a:r>
            <a:r>
              <a:rPr lang="en-US" dirty="0" smtClean="0"/>
              <a:t> Cost, Equal (low) Value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4659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88119" y="16481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Cube 4"/>
          <p:cNvSpPr/>
          <p:nvPr/>
        </p:nvSpPr>
        <p:spPr>
          <a:xfrm>
            <a:off x="454347" y="1112942"/>
            <a:ext cx="2486596" cy="1098137"/>
          </a:xfrm>
          <a:prstGeom prst="cube">
            <a:avLst/>
          </a:prstGeom>
          <a:solidFill>
            <a:srgbClr val="3366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biLevel thresh="75000"/>
          </a:blip>
          <a:stretch>
            <a:fillRect/>
          </a:stretch>
        </p:blipFill>
        <p:spPr>
          <a:xfrm>
            <a:off x="637642" y="380542"/>
            <a:ext cx="790070" cy="969907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213556" y="2272171"/>
            <a:ext cx="7745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Toy A</a:t>
            </a:r>
            <a:endParaRPr lang="en-US" sz="2000" dirty="0"/>
          </a:p>
        </p:txBody>
      </p:sp>
      <p:sp>
        <p:nvSpPr>
          <p:cNvPr id="14" name="Oval 13"/>
          <p:cNvSpPr/>
          <p:nvPr/>
        </p:nvSpPr>
        <p:spPr>
          <a:xfrm>
            <a:off x="2172785" y="1169687"/>
            <a:ext cx="287891" cy="12776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372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88119" y="16481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Cube 4"/>
          <p:cNvSpPr/>
          <p:nvPr/>
        </p:nvSpPr>
        <p:spPr>
          <a:xfrm>
            <a:off x="454347" y="1112942"/>
            <a:ext cx="2486596" cy="1098137"/>
          </a:xfrm>
          <a:prstGeom prst="cube">
            <a:avLst/>
          </a:prstGeom>
          <a:solidFill>
            <a:srgbClr val="3366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454347" y="1422083"/>
            <a:ext cx="218784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72067" y="1728435"/>
            <a:ext cx="2187846" cy="0"/>
          </a:xfrm>
          <a:prstGeom prst="line">
            <a:avLst/>
          </a:prstGeom>
          <a:ln w="762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2659913" y="1118100"/>
            <a:ext cx="281030" cy="30398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2677633" y="1424452"/>
            <a:ext cx="281030" cy="303983"/>
          </a:xfrm>
          <a:prstGeom prst="line">
            <a:avLst/>
          </a:prstGeom>
          <a:ln w="762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53097" y="1112941"/>
            <a:ext cx="218784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442210" y="1118101"/>
            <a:ext cx="281030" cy="3039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biLevel thresh="75000"/>
          </a:blip>
          <a:stretch>
            <a:fillRect/>
          </a:stretch>
        </p:blipFill>
        <p:spPr>
          <a:xfrm>
            <a:off x="637642" y="380542"/>
            <a:ext cx="790070" cy="969907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213556" y="2272171"/>
            <a:ext cx="7745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Toy A</a:t>
            </a:r>
            <a:endParaRPr lang="en-US" sz="2000" dirty="0"/>
          </a:p>
        </p:txBody>
      </p:sp>
      <p:sp>
        <p:nvSpPr>
          <p:cNvPr id="14" name="Oval 13"/>
          <p:cNvSpPr/>
          <p:nvPr/>
        </p:nvSpPr>
        <p:spPr>
          <a:xfrm>
            <a:off x="2172785" y="1169687"/>
            <a:ext cx="287891" cy="12776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1638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88119" y="16481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Cube 4"/>
          <p:cNvSpPr/>
          <p:nvPr/>
        </p:nvSpPr>
        <p:spPr>
          <a:xfrm>
            <a:off x="454347" y="1112942"/>
            <a:ext cx="2486596" cy="1098137"/>
          </a:xfrm>
          <a:prstGeom prst="cube">
            <a:avLst/>
          </a:prstGeom>
          <a:solidFill>
            <a:srgbClr val="3366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213556" y="2272171"/>
            <a:ext cx="7745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Toy A</a:t>
            </a:r>
            <a:endParaRPr lang="en-US" sz="2000" dirty="0"/>
          </a:p>
        </p:txBody>
      </p:sp>
      <p:sp>
        <p:nvSpPr>
          <p:cNvPr id="14" name="Oval 13"/>
          <p:cNvSpPr/>
          <p:nvPr/>
        </p:nvSpPr>
        <p:spPr>
          <a:xfrm>
            <a:off x="2172785" y="1169687"/>
            <a:ext cx="287891" cy="12776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637642" y="380542"/>
            <a:ext cx="790070" cy="969907"/>
            <a:chOff x="637642" y="380542"/>
            <a:chExt cx="790070" cy="969907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7642" y="380542"/>
              <a:ext cx="790070" cy="969907"/>
            </a:xfrm>
            <a:prstGeom prst="rect">
              <a:avLst/>
            </a:prstGeom>
          </p:spPr>
        </p:pic>
        <p:grpSp>
          <p:nvGrpSpPr>
            <p:cNvPr id="3" name="Group 2"/>
            <p:cNvGrpSpPr/>
            <p:nvPr/>
          </p:nvGrpSpPr>
          <p:grpSpPr>
            <a:xfrm>
              <a:off x="808988" y="559768"/>
              <a:ext cx="433592" cy="433592"/>
              <a:chOff x="808988" y="559768"/>
              <a:chExt cx="433592" cy="433592"/>
            </a:xfrm>
          </p:grpSpPr>
          <p:sp>
            <p:nvSpPr>
              <p:cNvPr id="2" name="Sun 1"/>
              <p:cNvSpPr/>
              <p:nvPr/>
            </p:nvSpPr>
            <p:spPr>
              <a:xfrm>
                <a:off x="808988" y="624164"/>
                <a:ext cx="433592" cy="283051"/>
              </a:xfrm>
              <a:prstGeom prst="sun">
                <a:avLst/>
              </a:prstGeom>
              <a:solidFill>
                <a:srgbClr val="FF66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Sun 9"/>
              <p:cNvSpPr/>
              <p:nvPr/>
            </p:nvSpPr>
            <p:spPr>
              <a:xfrm rot="16200000">
                <a:off x="808988" y="635038"/>
                <a:ext cx="433592" cy="283051"/>
              </a:xfrm>
              <a:prstGeom prst="sun">
                <a:avLst/>
              </a:prstGeom>
              <a:solidFill>
                <a:srgbClr val="FF66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Sun 10"/>
              <p:cNvSpPr/>
              <p:nvPr/>
            </p:nvSpPr>
            <p:spPr>
              <a:xfrm>
                <a:off x="920538" y="696751"/>
                <a:ext cx="205922" cy="152400"/>
              </a:xfrm>
              <a:prstGeom prst="sun">
                <a:avLst/>
              </a:prstGeom>
              <a:solidFill>
                <a:srgbClr val="FF0000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313923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be 4"/>
          <p:cNvSpPr/>
          <p:nvPr/>
        </p:nvSpPr>
        <p:spPr>
          <a:xfrm>
            <a:off x="407766" y="1090734"/>
            <a:ext cx="2486596" cy="1098137"/>
          </a:xfrm>
          <a:prstGeom prst="cube">
            <a:avLst/>
          </a:prstGeom>
          <a:solidFill>
            <a:srgbClr val="3366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316966" y="1233572"/>
            <a:ext cx="287891" cy="127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660714" y="1228688"/>
            <a:ext cx="287891" cy="127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003575" y="1229191"/>
            <a:ext cx="287891" cy="127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343140" y="1225072"/>
            <a:ext cx="287891" cy="127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972776" y="1233572"/>
            <a:ext cx="287891" cy="127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120294" y="1086267"/>
            <a:ext cx="287891" cy="127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460911" y="1086267"/>
            <a:ext cx="287891" cy="127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813578" y="1086267"/>
            <a:ext cx="287891" cy="127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142321" y="1090734"/>
            <a:ext cx="287891" cy="127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501065" y="1086267"/>
            <a:ext cx="287891" cy="127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213556" y="2272171"/>
            <a:ext cx="7584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Toy B</a:t>
            </a:r>
            <a:endParaRPr lang="en-US" sz="2000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biLevel thresh="75000"/>
          </a:blip>
          <a:stretch>
            <a:fillRect/>
          </a:stretch>
        </p:blipFill>
        <p:spPr>
          <a:xfrm>
            <a:off x="255266" y="420466"/>
            <a:ext cx="790070" cy="969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08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be 4"/>
          <p:cNvSpPr/>
          <p:nvPr/>
        </p:nvSpPr>
        <p:spPr>
          <a:xfrm>
            <a:off x="407766" y="1090734"/>
            <a:ext cx="2486596" cy="1098137"/>
          </a:xfrm>
          <a:prstGeom prst="cube">
            <a:avLst/>
          </a:prstGeom>
          <a:solidFill>
            <a:srgbClr val="3366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316966" y="1233572"/>
            <a:ext cx="287891" cy="127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660714" y="1228688"/>
            <a:ext cx="287891" cy="127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003575" y="1229191"/>
            <a:ext cx="287891" cy="127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343140" y="1225072"/>
            <a:ext cx="287891" cy="127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972776" y="1233572"/>
            <a:ext cx="287891" cy="127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120294" y="1086267"/>
            <a:ext cx="287891" cy="127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460911" y="1086267"/>
            <a:ext cx="287891" cy="127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813578" y="1086267"/>
            <a:ext cx="287891" cy="127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142321" y="1090734"/>
            <a:ext cx="287891" cy="127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501065" y="1086267"/>
            <a:ext cx="287891" cy="127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213556" y="2272171"/>
            <a:ext cx="7584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Toy B</a:t>
            </a:r>
            <a:endParaRPr lang="en-US" sz="2000" dirty="0"/>
          </a:p>
        </p:txBody>
      </p:sp>
      <p:grpSp>
        <p:nvGrpSpPr>
          <p:cNvPr id="25" name="Group 24"/>
          <p:cNvGrpSpPr/>
          <p:nvPr/>
        </p:nvGrpSpPr>
        <p:grpSpPr>
          <a:xfrm>
            <a:off x="253074" y="424090"/>
            <a:ext cx="790070" cy="969907"/>
            <a:chOff x="637642" y="380542"/>
            <a:chExt cx="790070" cy="969907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7642" y="380542"/>
              <a:ext cx="790070" cy="969907"/>
            </a:xfrm>
            <a:prstGeom prst="rect">
              <a:avLst/>
            </a:prstGeom>
          </p:spPr>
        </p:pic>
        <p:grpSp>
          <p:nvGrpSpPr>
            <p:cNvPr id="27" name="Group 26"/>
            <p:cNvGrpSpPr/>
            <p:nvPr/>
          </p:nvGrpSpPr>
          <p:grpSpPr>
            <a:xfrm>
              <a:off x="808988" y="559768"/>
              <a:ext cx="433592" cy="433592"/>
              <a:chOff x="808988" y="559768"/>
              <a:chExt cx="433592" cy="433592"/>
            </a:xfrm>
          </p:grpSpPr>
          <p:sp>
            <p:nvSpPr>
              <p:cNvPr id="28" name="Sun 27"/>
              <p:cNvSpPr/>
              <p:nvPr/>
            </p:nvSpPr>
            <p:spPr>
              <a:xfrm>
                <a:off x="808988" y="624164"/>
                <a:ext cx="433592" cy="283051"/>
              </a:xfrm>
              <a:prstGeom prst="sun">
                <a:avLst/>
              </a:prstGeom>
              <a:solidFill>
                <a:srgbClr val="FF66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Sun 28"/>
              <p:cNvSpPr/>
              <p:nvPr/>
            </p:nvSpPr>
            <p:spPr>
              <a:xfrm rot="16200000">
                <a:off x="808988" y="635038"/>
                <a:ext cx="433592" cy="283051"/>
              </a:xfrm>
              <a:prstGeom prst="sun">
                <a:avLst/>
              </a:prstGeom>
              <a:solidFill>
                <a:srgbClr val="FF66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Sun 29"/>
              <p:cNvSpPr/>
              <p:nvPr/>
            </p:nvSpPr>
            <p:spPr>
              <a:xfrm>
                <a:off x="920538" y="696751"/>
                <a:ext cx="205922" cy="152400"/>
              </a:xfrm>
              <a:prstGeom prst="sun">
                <a:avLst/>
              </a:prstGeom>
              <a:solidFill>
                <a:srgbClr val="FF0000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18530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High Cost, High Value v. Low Cost, Low Value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6279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88119" y="16481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Cube 4"/>
          <p:cNvSpPr/>
          <p:nvPr/>
        </p:nvSpPr>
        <p:spPr>
          <a:xfrm>
            <a:off x="454347" y="1112942"/>
            <a:ext cx="2486596" cy="1098137"/>
          </a:xfrm>
          <a:prstGeom prst="cube">
            <a:avLst/>
          </a:prstGeom>
          <a:solidFill>
            <a:srgbClr val="3366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biLevel thresh="75000"/>
          </a:blip>
          <a:stretch>
            <a:fillRect/>
          </a:stretch>
        </p:blipFill>
        <p:spPr>
          <a:xfrm>
            <a:off x="637642" y="380542"/>
            <a:ext cx="790070" cy="969907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213556" y="2272171"/>
            <a:ext cx="7745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Toy A</a:t>
            </a:r>
            <a:endParaRPr lang="en-US" sz="2000" dirty="0"/>
          </a:p>
        </p:txBody>
      </p:sp>
      <p:sp>
        <p:nvSpPr>
          <p:cNvPr id="14" name="Oval 13"/>
          <p:cNvSpPr/>
          <p:nvPr/>
        </p:nvSpPr>
        <p:spPr>
          <a:xfrm>
            <a:off x="2172785" y="1169687"/>
            <a:ext cx="287891" cy="12776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1722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88119" y="16481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Cube 4"/>
          <p:cNvSpPr/>
          <p:nvPr/>
        </p:nvSpPr>
        <p:spPr>
          <a:xfrm>
            <a:off x="454347" y="1112942"/>
            <a:ext cx="2486596" cy="1098137"/>
          </a:xfrm>
          <a:prstGeom prst="cube">
            <a:avLst/>
          </a:prstGeom>
          <a:solidFill>
            <a:srgbClr val="3366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213556" y="2272171"/>
            <a:ext cx="7745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Toy A</a:t>
            </a:r>
            <a:endParaRPr lang="en-US" sz="2000" dirty="0"/>
          </a:p>
        </p:txBody>
      </p:sp>
      <p:sp>
        <p:nvSpPr>
          <p:cNvPr id="14" name="Oval 13"/>
          <p:cNvSpPr/>
          <p:nvPr/>
        </p:nvSpPr>
        <p:spPr>
          <a:xfrm>
            <a:off x="2172785" y="1169687"/>
            <a:ext cx="287891" cy="12776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637642" y="380542"/>
            <a:ext cx="790070" cy="969907"/>
            <a:chOff x="637642" y="380542"/>
            <a:chExt cx="790070" cy="969907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7642" y="380542"/>
              <a:ext cx="790070" cy="969907"/>
            </a:xfrm>
            <a:prstGeom prst="rect">
              <a:avLst/>
            </a:prstGeom>
          </p:spPr>
        </p:pic>
        <p:grpSp>
          <p:nvGrpSpPr>
            <p:cNvPr id="3" name="Group 2"/>
            <p:cNvGrpSpPr/>
            <p:nvPr/>
          </p:nvGrpSpPr>
          <p:grpSpPr>
            <a:xfrm>
              <a:off x="808988" y="559768"/>
              <a:ext cx="433592" cy="433592"/>
              <a:chOff x="808988" y="559768"/>
              <a:chExt cx="433592" cy="433592"/>
            </a:xfrm>
          </p:grpSpPr>
          <p:sp>
            <p:nvSpPr>
              <p:cNvPr id="2" name="Sun 1"/>
              <p:cNvSpPr/>
              <p:nvPr/>
            </p:nvSpPr>
            <p:spPr>
              <a:xfrm>
                <a:off x="808988" y="624164"/>
                <a:ext cx="433592" cy="283051"/>
              </a:xfrm>
              <a:prstGeom prst="sun">
                <a:avLst/>
              </a:prstGeom>
              <a:solidFill>
                <a:srgbClr val="FF66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Sun 9"/>
              <p:cNvSpPr/>
              <p:nvPr/>
            </p:nvSpPr>
            <p:spPr>
              <a:xfrm rot="16200000">
                <a:off x="808988" y="635038"/>
                <a:ext cx="433592" cy="283051"/>
              </a:xfrm>
              <a:prstGeom prst="sun">
                <a:avLst/>
              </a:prstGeom>
              <a:solidFill>
                <a:srgbClr val="FF66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Sun 10"/>
              <p:cNvSpPr/>
              <p:nvPr/>
            </p:nvSpPr>
            <p:spPr>
              <a:xfrm>
                <a:off x="920538" y="696751"/>
                <a:ext cx="205922" cy="152400"/>
              </a:xfrm>
              <a:prstGeom prst="sun">
                <a:avLst/>
              </a:prstGeom>
              <a:solidFill>
                <a:srgbClr val="FF0000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291577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be 4"/>
          <p:cNvSpPr/>
          <p:nvPr/>
        </p:nvSpPr>
        <p:spPr>
          <a:xfrm>
            <a:off x="407766" y="1090734"/>
            <a:ext cx="2486596" cy="1098137"/>
          </a:xfrm>
          <a:prstGeom prst="cube">
            <a:avLst/>
          </a:prstGeom>
          <a:solidFill>
            <a:srgbClr val="3366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316966" y="1233572"/>
            <a:ext cx="287891" cy="127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660714" y="1228688"/>
            <a:ext cx="287891" cy="127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003575" y="1229191"/>
            <a:ext cx="287891" cy="127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343140" y="1225072"/>
            <a:ext cx="287891" cy="127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972776" y="1233572"/>
            <a:ext cx="287891" cy="127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120294" y="1086267"/>
            <a:ext cx="287891" cy="127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460911" y="1086267"/>
            <a:ext cx="287891" cy="127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813578" y="1086267"/>
            <a:ext cx="287891" cy="127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142321" y="1090734"/>
            <a:ext cx="287891" cy="127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501065" y="1086267"/>
            <a:ext cx="287891" cy="127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213556" y="2272171"/>
            <a:ext cx="7584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Toy B</a:t>
            </a:r>
            <a:endParaRPr lang="en-US" sz="20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biLevel thresh="75000"/>
          </a:blip>
          <a:stretch>
            <a:fillRect/>
          </a:stretch>
        </p:blipFill>
        <p:spPr>
          <a:xfrm>
            <a:off x="545530" y="282546"/>
            <a:ext cx="790070" cy="96990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biLevel thresh="75000"/>
          </a:blip>
          <a:stretch>
            <a:fillRect/>
          </a:stretch>
        </p:blipFill>
        <p:spPr>
          <a:xfrm>
            <a:off x="255266" y="420466"/>
            <a:ext cx="790070" cy="969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652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be 4"/>
          <p:cNvSpPr/>
          <p:nvPr/>
        </p:nvSpPr>
        <p:spPr>
          <a:xfrm>
            <a:off x="407766" y="1090734"/>
            <a:ext cx="2486596" cy="1098137"/>
          </a:xfrm>
          <a:prstGeom prst="cube">
            <a:avLst/>
          </a:prstGeom>
          <a:solidFill>
            <a:srgbClr val="3366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543338" y="286170"/>
            <a:ext cx="790070" cy="969907"/>
            <a:chOff x="637642" y="380542"/>
            <a:chExt cx="790070" cy="969907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7642" y="380542"/>
              <a:ext cx="790070" cy="969907"/>
            </a:xfrm>
            <a:prstGeom prst="rect">
              <a:avLst/>
            </a:prstGeom>
          </p:spPr>
        </p:pic>
        <p:grpSp>
          <p:nvGrpSpPr>
            <p:cNvPr id="31" name="Group 30"/>
            <p:cNvGrpSpPr/>
            <p:nvPr/>
          </p:nvGrpSpPr>
          <p:grpSpPr>
            <a:xfrm>
              <a:off x="808988" y="559768"/>
              <a:ext cx="433592" cy="433592"/>
              <a:chOff x="808988" y="559768"/>
              <a:chExt cx="433592" cy="433592"/>
            </a:xfrm>
          </p:grpSpPr>
          <p:sp>
            <p:nvSpPr>
              <p:cNvPr id="32" name="Sun 31"/>
              <p:cNvSpPr/>
              <p:nvPr/>
            </p:nvSpPr>
            <p:spPr>
              <a:xfrm>
                <a:off x="808988" y="624164"/>
                <a:ext cx="433592" cy="283051"/>
              </a:xfrm>
              <a:prstGeom prst="sun">
                <a:avLst/>
              </a:prstGeom>
              <a:solidFill>
                <a:srgbClr val="FF66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Sun 32"/>
              <p:cNvSpPr/>
              <p:nvPr/>
            </p:nvSpPr>
            <p:spPr>
              <a:xfrm rot="16200000">
                <a:off x="808988" y="635038"/>
                <a:ext cx="433592" cy="283051"/>
              </a:xfrm>
              <a:prstGeom prst="sun">
                <a:avLst/>
              </a:prstGeom>
              <a:solidFill>
                <a:srgbClr val="FF66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Sun 33"/>
              <p:cNvSpPr/>
              <p:nvPr/>
            </p:nvSpPr>
            <p:spPr>
              <a:xfrm>
                <a:off x="920538" y="696751"/>
                <a:ext cx="205922" cy="152400"/>
              </a:xfrm>
              <a:prstGeom prst="sun">
                <a:avLst/>
              </a:prstGeom>
              <a:solidFill>
                <a:srgbClr val="FF0000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" name="Oval 5"/>
          <p:cNvSpPr/>
          <p:nvPr/>
        </p:nvSpPr>
        <p:spPr>
          <a:xfrm>
            <a:off x="1316966" y="1233572"/>
            <a:ext cx="287891" cy="127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660714" y="1228688"/>
            <a:ext cx="287891" cy="127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003575" y="1229191"/>
            <a:ext cx="287891" cy="127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343140" y="1225072"/>
            <a:ext cx="287891" cy="127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972776" y="1233572"/>
            <a:ext cx="287891" cy="127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120294" y="1086267"/>
            <a:ext cx="287891" cy="127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460911" y="1086267"/>
            <a:ext cx="287891" cy="127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813578" y="1086267"/>
            <a:ext cx="287891" cy="127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142321" y="1090734"/>
            <a:ext cx="287891" cy="127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501065" y="1086267"/>
            <a:ext cx="287891" cy="127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213556" y="2272171"/>
            <a:ext cx="7584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Toy B</a:t>
            </a:r>
            <a:endParaRPr lang="en-US" sz="2000" dirty="0"/>
          </a:p>
        </p:txBody>
      </p:sp>
      <p:grpSp>
        <p:nvGrpSpPr>
          <p:cNvPr id="25" name="Group 24"/>
          <p:cNvGrpSpPr/>
          <p:nvPr/>
        </p:nvGrpSpPr>
        <p:grpSpPr>
          <a:xfrm>
            <a:off x="253074" y="424090"/>
            <a:ext cx="790070" cy="969907"/>
            <a:chOff x="637642" y="380542"/>
            <a:chExt cx="790070" cy="969907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7642" y="380542"/>
              <a:ext cx="790070" cy="969907"/>
            </a:xfrm>
            <a:prstGeom prst="rect">
              <a:avLst/>
            </a:prstGeom>
          </p:spPr>
        </p:pic>
        <p:grpSp>
          <p:nvGrpSpPr>
            <p:cNvPr id="27" name="Group 26"/>
            <p:cNvGrpSpPr/>
            <p:nvPr/>
          </p:nvGrpSpPr>
          <p:grpSpPr>
            <a:xfrm>
              <a:off x="808988" y="559768"/>
              <a:ext cx="433592" cy="433592"/>
              <a:chOff x="808988" y="559768"/>
              <a:chExt cx="433592" cy="433592"/>
            </a:xfrm>
          </p:grpSpPr>
          <p:sp>
            <p:nvSpPr>
              <p:cNvPr id="28" name="Sun 27"/>
              <p:cNvSpPr/>
              <p:nvPr/>
            </p:nvSpPr>
            <p:spPr>
              <a:xfrm>
                <a:off x="808988" y="624164"/>
                <a:ext cx="433592" cy="283051"/>
              </a:xfrm>
              <a:prstGeom prst="sun">
                <a:avLst/>
              </a:prstGeom>
              <a:solidFill>
                <a:srgbClr val="FF66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Sun 28"/>
              <p:cNvSpPr/>
              <p:nvPr/>
            </p:nvSpPr>
            <p:spPr>
              <a:xfrm rot="16200000">
                <a:off x="808988" y="635038"/>
                <a:ext cx="433592" cy="283051"/>
              </a:xfrm>
              <a:prstGeom prst="sun">
                <a:avLst/>
              </a:prstGeom>
              <a:solidFill>
                <a:srgbClr val="FF66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Sun 29"/>
              <p:cNvSpPr/>
              <p:nvPr/>
            </p:nvSpPr>
            <p:spPr>
              <a:xfrm>
                <a:off x="920538" y="696751"/>
                <a:ext cx="205922" cy="152400"/>
              </a:xfrm>
              <a:prstGeom prst="sun">
                <a:avLst/>
              </a:prstGeom>
              <a:solidFill>
                <a:srgbClr val="FF0000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74923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High Cost, LOW Value v. Low Cost, HIGH Value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8802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88119" y="16481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Cube 4"/>
          <p:cNvSpPr/>
          <p:nvPr/>
        </p:nvSpPr>
        <p:spPr>
          <a:xfrm>
            <a:off x="454347" y="1112942"/>
            <a:ext cx="2486596" cy="1098137"/>
          </a:xfrm>
          <a:prstGeom prst="cube">
            <a:avLst/>
          </a:prstGeom>
          <a:solidFill>
            <a:srgbClr val="3366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213556" y="2272171"/>
            <a:ext cx="7745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Toy A</a:t>
            </a:r>
            <a:endParaRPr lang="en-US" sz="2000" dirty="0"/>
          </a:p>
        </p:txBody>
      </p:sp>
      <p:sp>
        <p:nvSpPr>
          <p:cNvPr id="14" name="Oval 13"/>
          <p:cNvSpPr/>
          <p:nvPr/>
        </p:nvSpPr>
        <p:spPr>
          <a:xfrm>
            <a:off x="2172785" y="1169687"/>
            <a:ext cx="287891" cy="12776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biLevel thresh="75000"/>
          </a:blip>
          <a:stretch>
            <a:fillRect/>
          </a:stretch>
        </p:blipFill>
        <p:spPr>
          <a:xfrm>
            <a:off x="454347" y="380542"/>
            <a:ext cx="790070" cy="96990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biLevel thresh="75000"/>
          </a:blip>
          <a:stretch>
            <a:fillRect/>
          </a:stretch>
        </p:blipFill>
        <p:spPr>
          <a:xfrm>
            <a:off x="1032677" y="380542"/>
            <a:ext cx="790070" cy="969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762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88119" y="16481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Cube 4"/>
          <p:cNvSpPr/>
          <p:nvPr/>
        </p:nvSpPr>
        <p:spPr>
          <a:xfrm>
            <a:off x="454347" y="1112942"/>
            <a:ext cx="2486596" cy="1098137"/>
          </a:xfrm>
          <a:prstGeom prst="cube">
            <a:avLst/>
          </a:prstGeom>
          <a:solidFill>
            <a:srgbClr val="3366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454347" y="1422083"/>
            <a:ext cx="218784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72067" y="1728435"/>
            <a:ext cx="2187846" cy="0"/>
          </a:xfrm>
          <a:prstGeom prst="line">
            <a:avLst/>
          </a:prstGeom>
          <a:ln w="762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2659913" y="1118100"/>
            <a:ext cx="281030" cy="30398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2677633" y="1424452"/>
            <a:ext cx="281030" cy="303983"/>
          </a:xfrm>
          <a:prstGeom prst="line">
            <a:avLst/>
          </a:prstGeom>
          <a:ln w="762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53097" y="1112941"/>
            <a:ext cx="218784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442210" y="1118101"/>
            <a:ext cx="281030" cy="3039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642" y="380542"/>
            <a:ext cx="790070" cy="969907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213556" y="2272171"/>
            <a:ext cx="7745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Toy A</a:t>
            </a:r>
            <a:endParaRPr lang="en-US" sz="2000" dirty="0"/>
          </a:p>
        </p:txBody>
      </p:sp>
      <p:sp>
        <p:nvSpPr>
          <p:cNvPr id="13" name="Oval 12"/>
          <p:cNvSpPr/>
          <p:nvPr/>
        </p:nvSpPr>
        <p:spPr>
          <a:xfrm>
            <a:off x="2172785" y="1169687"/>
            <a:ext cx="287891" cy="12776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8313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88119" y="16481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Cube 4"/>
          <p:cNvSpPr/>
          <p:nvPr/>
        </p:nvSpPr>
        <p:spPr>
          <a:xfrm>
            <a:off x="454347" y="1112942"/>
            <a:ext cx="2486596" cy="1098137"/>
          </a:xfrm>
          <a:prstGeom prst="cube">
            <a:avLst/>
          </a:prstGeom>
          <a:solidFill>
            <a:srgbClr val="3366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213556" y="2272171"/>
            <a:ext cx="7745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Toy A</a:t>
            </a:r>
            <a:endParaRPr lang="en-US" sz="2000" dirty="0"/>
          </a:p>
        </p:txBody>
      </p:sp>
      <p:sp>
        <p:nvSpPr>
          <p:cNvPr id="14" name="Oval 13"/>
          <p:cNvSpPr/>
          <p:nvPr/>
        </p:nvSpPr>
        <p:spPr>
          <a:xfrm>
            <a:off x="2172785" y="1169687"/>
            <a:ext cx="287891" cy="12776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456242" y="380542"/>
            <a:ext cx="790070" cy="969907"/>
            <a:chOff x="637642" y="380542"/>
            <a:chExt cx="790070" cy="969907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7642" y="380542"/>
              <a:ext cx="790070" cy="969907"/>
            </a:xfrm>
            <a:prstGeom prst="rect">
              <a:avLst/>
            </a:prstGeom>
          </p:spPr>
        </p:pic>
        <p:grpSp>
          <p:nvGrpSpPr>
            <p:cNvPr id="15" name="Group 14"/>
            <p:cNvGrpSpPr/>
            <p:nvPr/>
          </p:nvGrpSpPr>
          <p:grpSpPr>
            <a:xfrm>
              <a:off x="808988" y="559768"/>
              <a:ext cx="433592" cy="433592"/>
              <a:chOff x="808988" y="559768"/>
              <a:chExt cx="433592" cy="433592"/>
            </a:xfrm>
          </p:grpSpPr>
          <p:sp>
            <p:nvSpPr>
              <p:cNvPr id="16" name="Sun 15"/>
              <p:cNvSpPr/>
              <p:nvPr/>
            </p:nvSpPr>
            <p:spPr>
              <a:xfrm>
                <a:off x="808988" y="624164"/>
                <a:ext cx="433592" cy="283051"/>
              </a:xfrm>
              <a:prstGeom prst="sun">
                <a:avLst/>
              </a:prstGeom>
              <a:solidFill>
                <a:srgbClr val="FF66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Sun 17"/>
              <p:cNvSpPr/>
              <p:nvPr/>
            </p:nvSpPr>
            <p:spPr>
              <a:xfrm rot="16200000">
                <a:off x="808988" y="635038"/>
                <a:ext cx="433592" cy="283051"/>
              </a:xfrm>
              <a:prstGeom prst="sun">
                <a:avLst/>
              </a:prstGeom>
              <a:solidFill>
                <a:srgbClr val="FF66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Sun 18"/>
              <p:cNvSpPr/>
              <p:nvPr/>
            </p:nvSpPr>
            <p:spPr>
              <a:xfrm>
                <a:off x="920538" y="696751"/>
                <a:ext cx="205922" cy="152400"/>
              </a:xfrm>
              <a:prstGeom prst="sun">
                <a:avLst/>
              </a:prstGeom>
              <a:solidFill>
                <a:srgbClr val="FF0000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0" name="Group 19"/>
          <p:cNvGrpSpPr/>
          <p:nvPr/>
        </p:nvGrpSpPr>
        <p:grpSpPr>
          <a:xfrm>
            <a:off x="1029490" y="380524"/>
            <a:ext cx="790070" cy="969907"/>
            <a:chOff x="637642" y="380542"/>
            <a:chExt cx="790070" cy="969907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7642" y="380542"/>
              <a:ext cx="790070" cy="969907"/>
            </a:xfrm>
            <a:prstGeom prst="rect">
              <a:avLst/>
            </a:prstGeom>
          </p:spPr>
        </p:pic>
        <p:grpSp>
          <p:nvGrpSpPr>
            <p:cNvPr id="22" name="Group 21"/>
            <p:cNvGrpSpPr/>
            <p:nvPr/>
          </p:nvGrpSpPr>
          <p:grpSpPr>
            <a:xfrm>
              <a:off x="808988" y="559768"/>
              <a:ext cx="433592" cy="433592"/>
              <a:chOff x="808988" y="559768"/>
              <a:chExt cx="433592" cy="433592"/>
            </a:xfrm>
          </p:grpSpPr>
          <p:sp>
            <p:nvSpPr>
              <p:cNvPr id="23" name="Sun 22"/>
              <p:cNvSpPr/>
              <p:nvPr/>
            </p:nvSpPr>
            <p:spPr>
              <a:xfrm>
                <a:off x="808988" y="624164"/>
                <a:ext cx="433592" cy="283051"/>
              </a:xfrm>
              <a:prstGeom prst="sun">
                <a:avLst/>
              </a:prstGeom>
              <a:solidFill>
                <a:srgbClr val="FF66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Sun 23"/>
              <p:cNvSpPr/>
              <p:nvPr/>
            </p:nvSpPr>
            <p:spPr>
              <a:xfrm rot="16200000">
                <a:off x="808988" y="635038"/>
                <a:ext cx="433592" cy="283051"/>
              </a:xfrm>
              <a:prstGeom prst="sun">
                <a:avLst/>
              </a:prstGeom>
              <a:solidFill>
                <a:srgbClr val="FF66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Sun 24"/>
              <p:cNvSpPr/>
              <p:nvPr/>
            </p:nvSpPr>
            <p:spPr>
              <a:xfrm>
                <a:off x="920538" y="696751"/>
                <a:ext cx="205922" cy="152400"/>
              </a:xfrm>
              <a:prstGeom prst="sun">
                <a:avLst/>
              </a:prstGeom>
              <a:solidFill>
                <a:srgbClr val="FF0000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164797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be 4"/>
          <p:cNvSpPr/>
          <p:nvPr/>
        </p:nvSpPr>
        <p:spPr>
          <a:xfrm>
            <a:off x="407766" y="1090734"/>
            <a:ext cx="2486596" cy="1098137"/>
          </a:xfrm>
          <a:prstGeom prst="cube">
            <a:avLst/>
          </a:prstGeom>
          <a:solidFill>
            <a:srgbClr val="3366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316966" y="1233572"/>
            <a:ext cx="287891" cy="127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660714" y="1228688"/>
            <a:ext cx="287891" cy="127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003575" y="1229191"/>
            <a:ext cx="287891" cy="127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343140" y="1225072"/>
            <a:ext cx="287891" cy="127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972776" y="1233572"/>
            <a:ext cx="287891" cy="127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120294" y="1086267"/>
            <a:ext cx="287891" cy="127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460911" y="1086267"/>
            <a:ext cx="287891" cy="127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813578" y="1086267"/>
            <a:ext cx="287891" cy="127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142321" y="1090734"/>
            <a:ext cx="287891" cy="127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501065" y="1086267"/>
            <a:ext cx="287891" cy="127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213556" y="2272171"/>
            <a:ext cx="7584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Toy B</a:t>
            </a:r>
            <a:endParaRPr lang="en-US" sz="2000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biLevel thresh="75000"/>
          </a:blip>
          <a:stretch>
            <a:fillRect/>
          </a:stretch>
        </p:blipFill>
        <p:spPr>
          <a:xfrm>
            <a:off x="255266" y="420466"/>
            <a:ext cx="790070" cy="969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1860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be 4"/>
          <p:cNvSpPr/>
          <p:nvPr/>
        </p:nvSpPr>
        <p:spPr>
          <a:xfrm>
            <a:off x="407766" y="1090734"/>
            <a:ext cx="2486596" cy="1098137"/>
          </a:xfrm>
          <a:prstGeom prst="cube">
            <a:avLst/>
          </a:prstGeom>
          <a:solidFill>
            <a:srgbClr val="3366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316966" y="1233572"/>
            <a:ext cx="287891" cy="127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660714" y="1228688"/>
            <a:ext cx="287891" cy="127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003575" y="1229191"/>
            <a:ext cx="287891" cy="127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343140" y="1225072"/>
            <a:ext cx="287891" cy="127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972776" y="1233572"/>
            <a:ext cx="287891" cy="127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120294" y="1086267"/>
            <a:ext cx="287891" cy="127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460911" y="1086267"/>
            <a:ext cx="287891" cy="127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813578" y="1086267"/>
            <a:ext cx="287891" cy="127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142321" y="1090734"/>
            <a:ext cx="287891" cy="127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501065" y="1086267"/>
            <a:ext cx="287891" cy="127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213556" y="2272171"/>
            <a:ext cx="7584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Toy B</a:t>
            </a:r>
            <a:endParaRPr lang="en-US" sz="2000" dirty="0"/>
          </a:p>
        </p:txBody>
      </p:sp>
      <p:grpSp>
        <p:nvGrpSpPr>
          <p:cNvPr id="25" name="Group 24"/>
          <p:cNvGrpSpPr/>
          <p:nvPr/>
        </p:nvGrpSpPr>
        <p:grpSpPr>
          <a:xfrm>
            <a:off x="253074" y="424090"/>
            <a:ext cx="790070" cy="969907"/>
            <a:chOff x="637642" y="380542"/>
            <a:chExt cx="790070" cy="969907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7642" y="380542"/>
              <a:ext cx="790070" cy="969907"/>
            </a:xfrm>
            <a:prstGeom prst="rect">
              <a:avLst/>
            </a:prstGeom>
          </p:spPr>
        </p:pic>
        <p:grpSp>
          <p:nvGrpSpPr>
            <p:cNvPr id="27" name="Group 26"/>
            <p:cNvGrpSpPr/>
            <p:nvPr/>
          </p:nvGrpSpPr>
          <p:grpSpPr>
            <a:xfrm>
              <a:off x="808988" y="559768"/>
              <a:ext cx="433592" cy="433592"/>
              <a:chOff x="808988" y="559768"/>
              <a:chExt cx="433592" cy="433592"/>
            </a:xfrm>
          </p:grpSpPr>
          <p:sp>
            <p:nvSpPr>
              <p:cNvPr id="28" name="Sun 27"/>
              <p:cNvSpPr/>
              <p:nvPr/>
            </p:nvSpPr>
            <p:spPr>
              <a:xfrm>
                <a:off x="808988" y="624164"/>
                <a:ext cx="433592" cy="283051"/>
              </a:xfrm>
              <a:prstGeom prst="sun">
                <a:avLst/>
              </a:prstGeom>
              <a:solidFill>
                <a:srgbClr val="FF66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Sun 28"/>
              <p:cNvSpPr/>
              <p:nvPr/>
            </p:nvSpPr>
            <p:spPr>
              <a:xfrm rot="16200000">
                <a:off x="808988" y="635038"/>
                <a:ext cx="433592" cy="283051"/>
              </a:xfrm>
              <a:prstGeom prst="sun">
                <a:avLst/>
              </a:prstGeom>
              <a:solidFill>
                <a:srgbClr val="FF66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Sun 29"/>
              <p:cNvSpPr/>
              <p:nvPr/>
            </p:nvSpPr>
            <p:spPr>
              <a:xfrm>
                <a:off x="920538" y="696751"/>
                <a:ext cx="205922" cy="152400"/>
              </a:xfrm>
              <a:prstGeom prst="sun">
                <a:avLst/>
              </a:prstGeom>
              <a:solidFill>
                <a:srgbClr val="FF0000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89190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88119" y="16481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Cube 4"/>
          <p:cNvSpPr/>
          <p:nvPr/>
        </p:nvSpPr>
        <p:spPr>
          <a:xfrm>
            <a:off x="454347" y="1112942"/>
            <a:ext cx="2486596" cy="1098137"/>
          </a:xfrm>
          <a:prstGeom prst="cube">
            <a:avLst/>
          </a:prstGeom>
          <a:solidFill>
            <a:srgbClr val="3366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172785" y="1169687"/>
            <a:ext cx="287891" cy="12776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456242" y="380542"/>
            <a:ext cx="790070" cy="969907"/>
            <a:chOff x="637642" y="380542"/>
            <a:chExt cx="790070" cy="969907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7642" y="380542"/>
              <a:ext cx="790070" cy="969907"/>
            </a:xfrm>
            <a:prstGeom prst="rect">
              <a:avLst/>
            </a:prstGeom>
          </p:spPr>
        </p:pic>
        <p:grpSp>
          <p:nvGrpSpPr>
            <p:cNvPr id="15" name="Group 14"/>
            <p:cNvGrpSpPr/>
            <p:nvPr/>
          </p:nvGrpSpPr>
          <p:grpSpPr>
            <a:xfrm>
              <a:off x="808988" y="559768"/>
              <a:ext cx="433592" cy="433592"/>
              <a:chOff x="808988" y="559768"/>
              <a:chExt cx="433592" cy="433592"/>
            </a:xfrm>
          </p:grpSpPr>
          <p:sp>
            <p:nvSpPr>
              <p:cNvPr id="16" name="Sun 15"/>
              <p:cNvSpPr/>
              <p:nvPr/>
            </p:nvSpPr>
            <p:spPr>
              <a:xfrm>
                <a:off x="808988" y="624164"/>
                <a:ext cx="433592" cy="283051"/>
              </a:xfrm>
              <a:prstGeom prst="sun">
                <a:avLst/>
              </a:prstGeom>
              <a:solidFill>
                <a:srgbClr val="FF66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Sun 17"/>
              <p:cNvSpPr/>
              <p:nvPr/>
            </p:nvSpPr>
            <p:spPr>
              <a:xfrm rot="16200000">
                <a:off x="808988" y="635038"/>
                <a:ext cx="433592" cy="283051"/>
              </a:xfrm>
              <a:prstGeom prst="sun">
                <a:avLst/>
              </a:prstGeom>
              <a:solidFill>
                <a:srgbClr val="FF66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Sun 18"/>
              <p:cNvSpPr/>
              <p:nvPr/>
            </p:nvSpPr>
            <p:spPr>
              <a:xfrm>
                <a:off x="920538" y="696751"/>
                <a:ext cx="205922" cy="152400"/>
              </a:xfrm>
              <a:prstGeom prst="sun">
                <a:avLst/>
              </a:prstGeom>
              <a:solidFill>
                <a:srgbClr val="FF0000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0" name="Group 19"/>
          <p:cNvGrpSpPr/>
          <p:nvPr/>
        </p:nvGrpSpPr>
        <p:grpSpPr>
          <a:xfrm>
            <a:off x="1029490" y="380524"/>
            <a:ext cx="790070" cy="969907"/>
            <a:chOff x="637642" y="380542"/>
            <a:chExt cx="790070" cy="969907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7642" y="380542"/>
              <a:ext cx="790070" cy="969907"/>
            </a:xfrm>
            <a:prstGeom prst="rect">
              <a:avLst/>
            </a:prstGeom>
          </p:spPr>
        </p:pic>
        <p:grpSp>
          <p:nvGrpSpPr>
            <p:cNvPr id="22" name="Group 21"/>
            <p:cNvGrpSpPr/>
            <p:nvPr/>
          </p:nvGrpSpPr>
          <p:grpSpPr>
            <a:xfrm>
              <a:off x="808988" y="559768"/>
              <a:ext cx="433592" cy="433592"/>
              <a:chOff x="808988" y="559768"/>
              <a:chExt cx="433592" cy="433592"/>
            </a:xfrm>
          </p:grpSpPr>
          <p:sp>
            <p:nvSpPr>
              <p:cNvPr id="23" name="Sun 22"/>
              <p:cNvSpPr/>
              <p:nvPr/>
            </p:nvSpPr>
            <p:spPr>
              <a:xfrm>
                <a:off x="808988" y="624164"/>
                <a:ext cx="433592" cy="283051"/>
              </a:xfrm>
              <a:prstGeom prst="sun">
                <a:avLst/>
              </a:prstGeom>
              <a:solidFill>
                <a:srgbClr val="FF66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Sun 23"/>
              <p:cNvSpPr/>
              <p:nvPr/>
            </p:nvSpPr>
            <p:spPr>
              <a:xfrm rot="16200000">
                <a:off x="808988" y="635038"/>
                <a:ext cx="433592" cy="283051"/>
              </a:xfrm>
              <a:prstGeom prst="sun">
                <a:avLst/>
              </a:prstGeom>
              <a:solidFill>
                <a:srgbClr val="FF66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Sun 24"/>
              <p:cNvSpPr/>
              <p:nvPr/>
            </p:nvSpPr>
            <p:spPr>
              <a:xfrm>
                <a:off x="920538" y="696751"/>
                <a:ext cx="205922" cy="152400"/>
              </a:xfrm>
              <a:prstGeom prst="sun">
                <a:avLst/>
              </a:prstGeom>
              <a:solidFill>
                <a:srgbClr val="FF0000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59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be 4"/>
          <p:cNvSpPr/>
          <p:nvPr/>
        </p:nvSpPr>
        <p:spPr>
          <a:xfrm>
            <a:off x="407766" y="1090734"/>
            <a:ext cx="2486596" cy="1098137"/>
          </a:xfrm>
          <a:prstGeom prst="cube">
            <a:avLst/>
          </a:prstGeom>
          <a:solidFill>
            <a:srgbClr val="3366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316966" y="1233572"/>
            <a:ext cx="287891" cy="127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660714" y="1228688"/>
            <a:ext cx="287891" cy="127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003575" y="1229191"/>
            <a:ext cx="287891" cy="127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343140" y="1225072"/>
            <a:ext cx="287891" cy="127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972776" y="1233572"/>
            <a:ext cx="287891" cy="127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120294" y="1086267"/>
            <a:ext cx="287891" cy="127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460911" y="1086267"/>
            <a:ext cx="287891" cy="127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813578" y="1086267"/>
            <a:ext cx="287891" cy="127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142321" y="1090734"/>
            <a:ext cx="287891" cy="127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501065" y="1086267"/>
            <a:ext cx="287891" cy="127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253074" y="424090"/>
            <a:ext cx="790070" cy="969907"/>
            <a:chOff x="637642" y="380542"/>
            <a:chExt cx="790070" cy="969907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7642" y="380542"/>
              <a:ext cx="790070" cy="969907"/>
            </a:xfrm>
            <a:prstGeom prst="rect">
              <a:avLst/>
            </a:prstGeom>
          </p:spPr>
        </p:pic>
        <p:grpSp>
          <p:nvGrpSpPr>
            <p:cNvPr id="27" name="Group 26"/>
            <p:cNvGrpSpPr/>
            <p:nvPr/>
          </p:nvGrpSpPr>
          <p:grpSpPr>
            <a:xfrm>
              <a:off x="808988" y="559768"/>
              <a:ext cx="433592" cy="433592"/>
              <a:chOff x="808988" y="559768"/>
              <a:chExt cx="433592" cy="433592"/>
            </a:xfrm>
          </p:grpSpPr>
          <p:sp>
            <p:nvSpPr>
              <p:cNvPr id="28" name="Sun 27"/>
              <p:cNvSpPr/>
              <p:nvPr/>
            </p:nvSpPr>
            <p:spPr>
              <a:xfrm>
                <a:off x="808988" y="624164"/>
                <a:ext cx="433592" cy="283051"/>
              </a:xfrm>
              <a:prstGeom prst="sun">
                <a:avLst/>
              </a:prstGeom>
              <a:solidFill>
                <a:srgbClr val="FF66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Sun 28"/>
              <p:cNvSpPr/>
              <p:nvPr/>
            </p:nvSpPr>
            <p:spPr>
              <a:xfrm rot="16200000">
                <a:off x="808988" y="635038"/>
                <a:ext cx="433592" cy="283051"/>
              </a:xfrm>
              <a:prstGeom prst="sun">
                <a:avLst/>
              </a:prstGeom>
              <a:solidFill>
                <a:srgbClr val="FF66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Sun 29"/>
              <p:cNvSpPr/>
              <p:nvPr/>
            </p:nvSpPr>
            <p:spPr>
              <a:xfrm>
                <a:off x="920538" y="696751"/>
                <a:ext cx="205922" cy="152400"/>
              </a:xfrm>
              <a:prstGeom prst="sun">
                <a:avLst/>
              </a:prstGeom>
              <a:solidFill>
                <a:srgbClr val="FF0000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827299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88119" y="16481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Cube 4"/>
          <p:cNvSpPr/>
          <p:nvPr/>
        </p:nvSpPr>
        <p:spPr>
          <a:xfrm>
            <a:off x="454347" y="1112942"/>
            <a:ext cx="2486596" cy="1098137"/>
          </a:xfrm>
          <a:prstGeom prst="cube">
            <a:avLst/>
          </a:prstGeom>
          <a:solidFill>
            <a:srgbClr val="3366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172785" y="1169687"/>
            <a:ext cx="287891" cy="12776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biLevel thresh="75000"/>
          </a:blip>
          <a:stretch>
            <a:fillRect/>
          </a:stretch>
        </p:blipFill>
        <p:spPr>
          <a:xfrm>
            <a:off x="454347" y="380542"/>
            <a:ext cx="790070" cy="96990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biLevel thresh="75000"/>
          </a:blip>
          <a:stretch>
            <a:fillRect/>
          </a:stretch>
        </p:blipFill>
        <p:spPr>
          <a:xfrm>
            <a:off x="1032677" y="380542"/>
            <a:ext cx="790070" cy="969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8741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be 4"/>
          <p:cNvSpPr/>
          <p:nvPr/>
        </p:nvSpPr>
        <p:spPr>
          <a:xfrm>
            <a:off x="407766" y="1090734"/>
            <a:ext cx="2486596" cy="1098137"/>
          </a:xfrm>
          <a:prstGeom prst="cube">
            <a:avLst/>
          </a:prstGeom>
          <a:solidFill>
            <a:srgbClr val="3366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316966" y="1233572"/>
            <a:ext cx="287891" cy="127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660714" y="1228688"/>
            <a:ext cx="287891" cy="127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003575" y="1229191"/>
            <a:ext cx="287891" cy="127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343140" y="1225072"/>
            <a:ext cx="287891" cy="127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972776" y="1233572"/>
            <a:ext cx="287891" cy="127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120294" y="1086267"/>
            <a:ext cx="287891" cy="127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460911" y="1086267"/>
            <a:ext cx="287891" cy="127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813578" y="1086267"/>
            <a:ext cx="287891" cy="127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142321" y="1090734"/>
            <a:ext cx="287891" cy="127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501065" y="1086267"/>
            <a:ext cx="287891" cy="127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biLevel thresh="75000"/>
          </a:blip>
          <a:stretch>
            <a:fillRect/>
          </a:stretch>
        </p:blipFill>
        <p:spPr>
          <a:xfrm>
            <a:off x="255266" y="420466"/>
            <a:ext cx="790070" cy="969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148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be 4"/>
          <p:cNvSpPr/>
          <p:nvPr/>
        </p:nvSpPr>
        <p:spPr>
          <a:xfrm>
            <a:off x="407766" y="1090734"/>
            <a:ext cx="2486596" cy="1098137"/>
          </a:xfrm>
          <a:prstGeom prst="cube">
            <a:avLst/>
          </a:prstGeom>
          <a:solidFill>
            <a:srgbClr val="3366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113798" y="1233572"/>
            <a:ext cx="287891" cy="127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493826" y="1228688"/>
            <a:ext cx="287891" cy="127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894735" y="1229191"/>
            <a:ext cx="287891" cy="127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321372" y="1225072"/>
            <a:ext cx="287891" cy="127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89792" y="1233572"/>
            <a:ext cx="287891" cy="127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837310" y="1086267"/>
            <a:ext cx="287891" cy="127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257743" y="1086267"/>
            <a:ext cx="287891" cy="127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646690" y="1086267"/>
            <a:ext cx="287891" cy="127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033481" y="1090734"/>
            <a:ext cx="287891" cy="127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464785" y="1086267"/>
            <a:ext cx="287891" cy="127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321372" y="1220188"/>
            <a:ext cx="287891" cy="127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213556" y="2272171"/>
            <a:ext cx="7584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Toy 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34312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be 4"/>
          <p:cNvSpPr/>
          <p:nvPr/>
        </p:nvSpPr>
        <p:spPr>
          <a:xfrm>
            <a:off x="407766" y="1090734"/>
            <a:ext cx="2486596" cy="1098137"/>
          </a:xfrm>
          <a:prstGeom prst="cube">
            <a:avLst/>
          </a:prstGeom>
          <a:solidFill>
            <a:srgbClr val="3366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113798" y="1233572"/>
            <a:ext cx="287891" cy="127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493826" y="1228688"/>
            <a:ext cx="287891" cy="127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894735" y="1229191"/>
            <a:ext cx="287891" cy="127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321372" y="1225072"/>
            <a:ext cx="287891" cy="127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89792" y="1233572"/>
            <a:ext cx="287891" cy="127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837310" y="1086267"/>
            <a:ext cx="287891" cy="127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257743" y="1086267"/>
            <a:ext cx="287891" cy="127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646690" y="1086267"/>
            <a:ext cx="287891" cy="127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033481" y="1090734"/>
            <a:ext cx="287891" cy="127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464785" y="1086267"/>
            <a:ext cx="287891" cy="127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321372" y="1220188"/>
            <a:ext cx="287891" cy="127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281" y="192888"/>
            <a:ext cx="850430" cy="74477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213556" y="2272171"/>
            <a:ext cx="7584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Toy 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74527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88119" y="16481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Cube 4"/>
          <p:cNvSpPr/>
          <p:nvPr/>
        </p:nvSpPr>
        <p:spPr>
          <a:xfrm>
            <a:off x="454347" y="1112942"/>
            <a:ext cx="2486596" cy="1098137"/>
          </a:xfrm>
          <a:prstGeom prst="cube">
            <a:avLst/>
          </a:prstGeom>
          <a:solidFill>
            <a:srgbClr val="3366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454347" y="1422083"/>
            <a:ext cx="218784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72067" y="1728435"/>
            <a:ext cx="2187846" cy="0"/>
          </a:xfrm>
          <a:prstGeom prst="line">
            <a:avLst/>
          </a:prstGeom>
          <a:ln w="762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2659913" y="1118100"/>
            <a:ext cx="281030" cy="30398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2677633" y="1424452"/>
            <a:ext cx="281030" cy="303983"/>
          </a:xfrm>
          <a:prstGeom prst="line">
            <a:avLst/>
          </a:prstGeom>
          <a:ln w="762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53097" y="1112941"/>
            <a:ext cx="218784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442210" y="1118101"/>
            <a:ext cx="281030" cy="3039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642" y="380542"/>
            <a:ext cx="790070" cy="969907"/>
          </a:xfrm>
          <a:prstGeom prst="rect">
            <a:avLst/>
          </a:prstGeom>
        </p:spPr>
      </p:pic>
      <p:sp>
        <p:nvSpPr>
          <p:cNvPr id="13" name="Oval 12"/>
          <p:cNvSpPr/>
          <p:nvPr/>
        </p:nvSpPr>
        <p:spPr>
          <a:xfrm>
            <a:off x="2172785" y="1169687"/>
            <a:ext cx="287891" cy="12776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619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be 4"/>
          <p:cNvSpPr/>
          <p:nvPr/>
        </p:nvSpPr>
        <p:spPr>
          <a:xfrm>
            <a:off x="407766" y="1090734"/>
            <a:ext cx="2486596" cy="1098137"/>
          </a:xfrm>
          <a:prstGeom prst="cube">
            <a:avLst/>
          </a:prstGeom>
          <a:solidFill>
            <a:srgbClr val="3366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113798" y="1233572"/>
            <a:ext cx="287891" cy="127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493826" y="1228688"/>
            <a:ext cx="287891" cy="127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894735" y="1229191"/>
            <a:ext cx="287891" cy="127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321372" y="1225072"/>
            <a:ext cx="287891" cy="127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89792" y="1233572"/>
            <a:ext cx="287891" cy="127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837310" y="1086267"/>
            <a:ext cx="287891" cy="127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257743" y="1086267"/>
            <a:ext cx="287891" cy="127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646690" y="1086267"/>
            <a:ext cx="287891" cy="127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033481" y="1090734"/>
            <a:ext cx="287891" cy="127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464785" y="1086267"/>
            <a:ext cx="287891" cy="127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321372" y="1220188"/>
            <a:ext cx="287891" cy="127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281" y="192888"/>
            <a:ext cx="850430" cy="744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604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Equal Cost, Equal Value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542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88119" y="16481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Cube 4"/>
          <p:cNvSpPr/>
          <p:nvPr/>
        </p:nvSpPr>
        <p:spPr>
          <a:xfrm>
            <a:off x="454347" y="1112942"/>
            <a:ext cx="2486596" cy="1098137"/>
          </a:xfrm>
          <a:prstGeom prst="cube">
            <a:avLst/>
          </a:prstGeom>
          <a:solidFill>
            <a:srgbClr val="3366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biLevel thresh="75000"/>
          </a:blip>
          <a:stretch>
            <a:fillRect/>
          </a:stretch>
        </p:blipFill>
        <p:spPr>
          <a:xfrm>
            <a:off x="637642" y="380542"/>
            <a:ext cx="790070" cy="969907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213556" y="2272171"/>
            <a:ext cx="7745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Toy A</a:t>
            </a:r>
            <a:endParaRPr lang="en-US" sz="2000" dirty="0"/>
          </a:p>
        </p:txBody>
      </p:sp>
      <p:sp>
        <p:nvSpPr>
          <p:cNvPr id="14" name="Oval 13"/>
          <p:cNvSpPr/>
          <p:nvPr/>
        </p:nvSpPr>
        <p:spPr>
          <a:xfrm>
            <a:off x="2172785" y="1169687"/>
            <a:ext cx="287891" cy="12776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700228" y="1169687"/>
            <a:ext cx="287891" cy="12776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126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92</Words>
  <Application>Microsoft Macintosh PowerPoint</Application>
  <PresentationFormat>Custom</PresentationFormat>
  <Paragraphs>30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Original Toys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Equal Cost, Equal Value </vt:lpstr>
      <vt:lpstr>PowerPoint Presentation</vt:lpstr>
      <vt:lpstr>PowerPoint Presentation</vt:lpstr>
      <vt:lpstr>PowerPoint Presentation</vt:lpstr>
      <vt:lpstr>PowerPoint Presentation</vt:lpstr>
      <vt:lpstr>Equal Cost, UnEqual Value </vt:lpstr>
      <vt:lpstr>PowerPoint Presentation</vt:lpstr>
      <vt:lpstr>PowerPoint Presentation</vt:lpstr>
      <vt:lpstr>PowerPoint Presentation</vt:lpstr>
      <vt:lpstr>PowerPoint Presentation</vt:lpstr>
      <vt:lpstr>UnEqual Cost, Equal (low) Value </vt:lpstr>
      <vt:lpstr>PowerPoint Presentation</vt:lpstr>
      <vt:lpstr>PowerPoint Presentation</vt:lpstr>
      <vt:lpstr>PowerPoint Presentation</vt:lpstr>
      <vt:lpstr>PowerPoint Presentation</vt:lpstr>
      <vt:lpstr>High Cost, High Value v. Low Cost, Low Value</vt:lpstr>
      <vt:lpstr>PowerPoint Presentation</vt:lpstr>
      <vt:lpstr>PowerPoint Presentation</vt:lpstr>
      <vt:lpstr>PowerPoint Presentation</vt:lpstr>
      <vt:lpstr>PowerPoint Presentation</vt:lpstr>
      <vt:lpstr>High Cost, LOW Value v. Low Cost, HIGH Value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Emily J Tang</dc:creator>
  <cp:lastModifiedBy>Sophie Bridgers</cp:lastModifiedBy>
  <cp:revision>11</cp:revision>
  <dcterms:created xsi:type="dcterms:W3CDTF">2015-05-15T20:33:55Z</dcterms:created>
  <dcterms:modified xsi:type="dcterms:W3CDTF">2015-05-29T07:12:02Z</dcterms:modified>
</cp:coreProperties>
</file>