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45"/>
  </p:normalViewPr>
  <p:slideViewPr>
    <p:cSldViewPr snapToGrid="0" snapToObjects="1">
      <p:cViewPr varScale="1">
        <p:scale>
          <a:sx n="138" d="100"/>
          <a:sy n="138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3F57-F1F6-664B-84DE-9F208A493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9D63F-C62E-544D-90A1-71312C39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2605-1C83-1842-92D3-83BBFA04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51F9-612F-814D-A941-C01679DF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D310-4C50-F24D-A530-057E37E7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0CCA-D319-6D40-AFE2-A91FC2C5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5EBA-ED4F-354D-AEAE-C48ABA54F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55B6-FF17-944D-BBD7-9C3334B8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1833-8AC8-3848-9A21-FF58568A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0461-80DC-8D48-8868-AF07AAE4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9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35AF6-5E5B-6844-A960-E917687A1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3711-DF1C-FD46-B979-A2C3CE4C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3530-0F1D-CE49-8169-BF419B53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EB74-9ADC-7C49-A102-74A488B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B58F-28FA-D042-93C3-247A6E25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4AB-10BE-594C-B326-1F5A2ECD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353E-676D-6142-A9E4-C33CFA6E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251C-09CC-FF4D-A529-ABC99498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00A2-07C1-3042-ABA5-9E5D5808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4E11-9C06-AF4B-A3F2-41BA8A7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218-A131-C24D-940A-FDE57ED1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2CEEB-FA2E-D740-ACDE-8D808A0F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5365-F04B-7F4B-A885-BFD80C34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66A9-A2A1-0640-893E-01419378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CF8B-D6B0-854D-A724-2CDCB7E7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82A1-9050-7D47-AD9C-455243FC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A8D3-077C-F84E-86E5-991317639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73216-3ACA-6B4D-8D07-4D08A305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381C-3527-524B-A0C4-DC0F30E5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187C-D4E7-874B-9BAB-4CAF47D9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2113-7B9B-D64E-9627-8A4D57D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04A-2B47-9E43-927F-341768E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80616-136B-2447-B39F-AB9AF44E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2952-40C3-EF43-811B-B6487AB1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54D7B-A565-5747-A5AB-BE38C3D6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B1F55-8689-F349-B38A-281FB47C4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A89DF-55C8-CA44-AEAD-EAF8FC94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4DE0E-39A2-5745-9363-A2389A84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137CB-6521-004B-8CF3-E8A6AE92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DAE0-E52F-6F40-A9D3-37EB3AFB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14D2-8AE3-CE47-AE84-B00C5EB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23113-A839-D746-AB0E-A5872FB7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61712-EE43-F34E-BDD8-22BB6508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41C9D-F2EA-D94F-88D6-07CEB08E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4076F-58D9-9042-BC23-114C6E3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48710-021E-624A-9C7D-576E4A2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69CA-D897-7E40-AAB8-25CA7F56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DA0C-AA27-764A-8A21-CB621653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D547-32D8-F647-9462-64AC212F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2223-54FE-A04C-8118-0FA82425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410DA-4AC0-8F49-8855-BAF1F7F9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4994-15BC-204A-AED5-AD588DC5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E18B-2D14-6C4C-BFED-BBCFE5D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56D1-D032-514F-A2CD-730CB1D5E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FE2B9-AA95-2F4F-BDD1-4576D77D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2AAA-E593-F04E-8EE9-26B60B7D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187A7-2D3A-8D40-BBCD-0066319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3E442-23B1-CE4A-A4AD-0815B337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4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F5C82-2C4D-7A4E-86F5-E87476F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4095-DDD3-3844-B563-A7A8176B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8DF4-FE79-CA4B-986E-D4A8A7027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4C03-24F0-8149-94DB-4B96FF1875C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62EA-E9F7-D94A-B6CF-D89EE4EF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AB18-A0C4-B947-A756-DE92E6F6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10540-74E3-4F49-83C9-99F85CC8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3FCCE91-5273-B445-9E09-F34346E95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6" b="4916"/>
          <a:stretch/>
        </p:blipFill>
        <p:spPr>
          <a:xfrm>
            <a:off x="2706956" y="0"/>
            <a:ext cx="7206821" cy="6520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B8370-17B9-5A4C-A0E7-458BB261FA5B}"/>
              </a:ext>
            </a:extLst>
          </p:cNvPr>
          <p:cNvSpPr txBox="1"/>
          <p:nvPr/>
        </p:nvSpPr>
        <p:spPr>
          <a:xfrm>
            <a:off x="2925238" y="6463501"/>
            <a:ext cx="67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Global greenhouse gas emissions from food production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E8050-87E4-6549-8F27-AB67C7D651A9}"/>
              </a:ext>
            </a:extLst>
          </p:cNvPr>
          <p:cNvSpPr/>
          <p:nvPr/>
        </p:nvSpPr>
        <p:spPr>
          <a:xfrm>
            <a:off x="8909108" y="8389"/>
            <a:ext cx="1004669" cy="19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D47BACE-E98D-794A-8A73-D60EDAEFD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54" b="5320"/>
          <a:stretch/>
        </p:blipFill>
        <p:spPr>
          <a:xfrm>
            <a:off x="398780" y="36944"/>
            <a:ext cx="11394440" cy="6336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834E3-EB9A-B242-AFEC-EE8C4F81F6F8}"/>
              </a:ext>
            </a:extLst>
          </p:cNvPr>
          <p:cNvSpPr txBox="1"/>
          <p:nvPr/>
        </p:nvSpPr>
        <p:spPr>
          <a:xfrm>
            <a:off x="2925238" y="6463501"/>
            <a:ext cx="67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The environmental impact of food and agriculture</a:t>
            </a:r>
          </a:p>
        </p:txBody>
      </p:sp>
    </p:spTree>
    <p:extLst>
      <p:ext uri="{BB962C8B-B14F-4D97-AF65-F5344CB8AC3E}">
        <p14:creationId xmlns:p14="http://schemas.microsoft.com/office/powerpoint/2010/main" val="192121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2F1770-D602-5642-9FB2-16501350B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1" b="5724"/>
          <a:stretch/>
        </p:blipFill>
        <p:spPr>
          <a:xfrm>
            <a:off x="82535" y="0"/>
            <a:ext cx="12026930" cy="641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C7268F-C6F2-DB4A-A57B-1527B0315CC7}"/>
              </a:ext>
            </a:extLst>
          </p:cNvPr>
          <p:cNvSpPr txBox="1"/>
          <p:nvPr/>
        </p:nvSpPr>
        <p:spPr>
          <a:xfrm>
            <a:off x="2925238" y="6463501"/>
            <a:ext cx="67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Global land use for food production</a:t>
            </a:r>
          </a:p>
        </p:txBody>
      </p:sp>
    </p:spTree>
    <p:extLst>
      <p:ext uri="{BB962C8B-B14F-4D97-AF65-F5344CB8AC3E}">
        <p14:creationId xmlns:p14="http://schemas.microsoft.com/office/powerpoint/2010/main" val="419588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Paul</dc:creator>
  <cp:lastModifiedBy>Ayan Paul</cp:lastModifiedBy>
  <cp:revision>3</cp:revision>
  <dcterms:created xsi:type="dcterms:W3CDTF">2022-01-11T23:25:28Z</dcterms:created>
  <dcterms:modified xsi:type="dcterms:W3CDTF">2022-01-11T23:32:24Z</dcterms:modified>
</cp:coreProperties>
</file>