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74" autoAdjust="0"/>
  </p:normalViewPr>
  <p:slideViewPr>
    <p:cSldViewPr snapToGrid="0">
      <p:cViewPr varScale="1">
        <p:scale>
          <a:sx n="65" d="100"/>
          <a:sy n="65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1915941" y="868478"/>
          <a:ext cx="286262" cy="935203"/>
        </a:xfrm>
        <a:custGeom>
          <a:avLst/>
          <a:gdLst/>
          <a:ahLst/>
          <a:cxnLst/>
          <a:rect l="0" t="0" r="0" b="0"/>
          <a:pathLst>
            <a:path>
              <a:moveTo>
                <a:pt x="286262" y="0"/>
              </a:moveTo>
              <a:lnTo>
                <a:pt x="286262" y="935203"/>
              </a:lnTo>
              <a:lnTo>
                <a:pt x="0" y="935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202203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39"/>
              </a:lnTo>
              <a:lnTo>
                <a:pt x="1124219" y="1667939"/>
              </a:lnTo>
              <a:lnTo>
                <a:pt x="1124219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77984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1124219" y="0"/>
              </a:moveTo>
              <a:lnTo>
                <a:pt x="1124219" y="1667939"/>
              </a:lnTo>
              <a:lnTo>
                <a:pt x="0" y="1667939"/>
              </a:lnTo>
              <a:lnTo>
                <a:pt x="0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4246" y="76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Thiago Gumhold</a:t>
          </a:r>
        </a:p>
      </dsp:txBody>
      <dsp:txXfrm>
        <a:off x="1364246" y="764"/>
        <a:ext cx="1675914" cy="867714"/>
      </dsp:txXfrm>
    </dsp:sp>
    <dsp:sp modelId="{FDB1AC64-F678-469B-9507-3DEB0AFE1051}">
      <dsp:nvSpPr>
        <dsp:cNvPr id="0" name=""/>
        <dsp:cNvSpPr/>
      </dsp:nvSpPr>
      <dsp:spPr>
        <a:xfrm>
          <a:off x="1699429" y="67565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699429" y="675653"/>
        <a:ext cx="1508323" cy="289238"/>
      </dsp:txXfrm>
    </dsp:sp>
    <dsp:sp modelId="{7C8D0D91-FAC7-441F-9D8A-E9C5D755041B}">
      <dsp:nvSpPr>
        <dsp:cNvPr id="0" name=""/>
        <dsp:cNvSpPr/>
      </dsp:nvSpPr>
      <dsp:spPr>
        <a:xfrm>
          <a:off x="24002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240026" y="2738884"/>
        <a:ext cx="1675914" cy="867714"/>
      </dsp:txXfrm>
    </dsp:sp>
    <dsp:sp modelId="{085A1E17-6888-4ED1-A757-135ACFFC0060}">
      <dsp:nvSpPr>
        <dsp:cNvPr id="0" name=""/>
        <dsp:cNvSpPr/>
      </dsp:nvSpPr>
      <dsp:spPr>
        <a:xfrm>
          <a:off x="57520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575209" y="3413773"/>
        <a:ext cx="1508323" cy="289238"/>
      </dsp:txXfrm>
    </dsp:sp>
    <dsp:sp modelId="{CA314C33-65D9-4369-848E-581F54529FDD}">
      <dsp:nvSpPr>
        <dsp:cNvPr id="0" name=""/>
        <dsp:cNvSpPr/>
      </dsp:nvSpPr>
      <dsp:spPr>
        <a:xfrm>
          <a:off x="248846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2488466" y="2738884"/>
        <a:ext cx="1675914" cy="867714"/>
      </dsp:txXfrm>
    </dsp:sp>
    <dsp:sp modelId="{918A7BD1-7E2B-44F0-A5C2-418A7388A0C3}">
      <dsp:nvSpPr>
        <dsp:cNvPr id="0" name=""/>
        <dsp:cNvSpPr/>
      </dsp:nvSpPr>
      <dsp:spPr>
        <a:xfrm>
          <a:off x="282364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2823649" y="3413773"/>
        <a:ext cx="1508323" cy="289238"/>
      </dsp:txXfrm>
    </dsp:sp>
    <dsp:sp modelId="{0B8256DD-B2CD-44E8-9010-00F420B14DB5}">
      <dsp:nvSpPr>
        <dsp:cNvPr id="0" name=""/>
        <dsp:cNvSpPr/>
      </dsp:nvSpPr>
      <dsp:spPr>
        <a:xfrm>
          <a:off x="240026" y="136982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240026" y="1369824"/>
        <a:ext cx="1675914" cy="867714"/>
      </dsp:txXfrm>
    </dsp:sp>
    <dsp:sp modelId="{F45B4FC5-3190-478B-8897-3B75D7FA7A0D}">
      <dsp:nvSpPr>
        <dsp:cNvPr id="0" name=""/>
        <dsp:cNvSpPr/>
      </dsp:nvSpPr>
      <dsp:spPr>
        <a:xfrm>
          <a:off x="575209" y="204471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575209" y="2044713"/>
        <a:ext cx="1508323" cy="28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  <a:p>
            <a:r>
              <a:rPr lang="de-AT" dirty="0"/>
              <a:t>Macht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</a:p>
          <a:p>
            <a:r>
              <a:rPr lang="de-AT" dirty="0"/>
              <a:t>Mach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93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der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7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</a:t>
            </a:r>
            <a:r>
              <a:rPr lang="de-AT" dirty="0" err="1"/>
              <a:t>phillp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6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17.01.2017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lay.websit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MMOTTG Site</a:t>
            </a:r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de-AT" dirty="0" err="1"/>
              <a:t>Introduction</a:t>
            </a:r>
            <a:endParaRPr lang="de-AT" dirty="0"/>
          </a:p>
          <a:p>
            <a:r>
              <a:rPr lang="de-AT" dirty="0"/>
              <a:t>Project </a:t>
            </a:r>
            <a:r>
              <a:rPr lang="de-AT" dirty="0" err="1"/>
              <a:t>review</a:t>
            </a:r>
            <a:endParaRPr lang="de-AT" dirty="0"/>
          </a:p>
          <a:p>
            <a:r>
              <a:rPr lang="de-AT" dirty="0" err="1"/>
              <a:t>Learned</a:t>
            </a:r>
            <a:r>
              <a:rPr lang="de-AT" dirty="0"/>
              <a:t> </a:t>
            </a:r>
            <a:r>
              <a:rPr lang="de-AT" dirty="0" err="1"/>
              <a:t>lessons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result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Introduction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698543"/>
              </p:ext>
            </p:extLst>
          </p:nvPr>
        </p:nvGraphicFramePr>
        <p:xfrm>
          <a:off x="166259" y="1089897"/>
          <a:ext cx="4571999" cy="37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  <a:p>
            <a:r>
              <a:rPr lang="de-AT" dirty="0"/>
              <a:t>Team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gaming</a:t>
            </a:r>
            <a:r>
              <a:rPr lang="de-AT" dirty="0"/>
              <a:t> </a:t>
            </a:r>
            <a:r>
              <a:rPr lang="de-AT" dirty="0" err="1"/>
              <a:t>experience</a:t>
            </a:r>
            <a:endParaRPr lang="de-AT" dirty="0"/>
          </a:p>
          <a:p>
            <a:pPr lvl="1"/>
            <a:r>
              <a:rPr lang="de-AT" sz="2500" dirty="0"/>
              <a:t>4 in a </a:t>
            </a:r>
            <a:r>
              <a:rPr lang="de-AT" sz="2500" dirty="0" err="1"/>
              <a:t>row</a:t>
            </a:r>
            <a:endParaRPr lang="de-AT" sz="2500" dirty="0"/>
          </a:p>
          <a:p>
            <a:pPr lvl="1"/>
            <a:r>
              <a:rPr lang="de-AT" sz="2500" dirty="0"/>
              <a:t>tick-tack-</a:t>
            </a:r>
            <a:r>
              <a:rPr lang="de-AT" sz="2500" dirty="0" err="1"/>
              <a:t>toe</a:t>
            </a:r>
            <a:endParaRPr lang="de-AT" sz="2500" dirty="0"/>
          </a:p>
          <a:p>
            <a:r>
              <a:rPr lang="de-AT" dirty="0"/>
              <a:t>Chat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62954" y="4958861"/>
            <a:ext cx="227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Hier </a:t>
            </a:r>
            <a:r>
              <a:rPr lang="de-AT" dirty="0" err="1"/>
              <a:t>bilder</a:t>
            </a:r>
            <a:r>
              <a:rPr lang="de-AT" dirty="0"/>
              <a:t> einfügen!!!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4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</a:t>
            </a:r>
            <a:r>
              <a:rPr lang="de-AT" sz="4000" dirty="0" err="1"/>
              <a:t>review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6"/>
            <a:ext cx="7886700" cy="2773885"/>
          </a:xfrm>
        </p:spPr>
        <p:txBody>
          <a:bodyPr>
            <a:normAutofit lnSpcReduction="10000"/>
          </a:bodyPr>
          <a:lstStyle/>
          <a:p>
            <a:r>
              <a:rPr lang="de-AT" dirty="0"/>
              <a:t>Hier kommt das ganze PM </a:t>
            </a:r>
            <a:r>
              <a:rPr lang="de-AT" dirty="0" err="1"/>
              <a:t>zeugs</a:t>
            </a:r>
            <a:r>
              <a:rPr lang="de-AT" dirty="0"/>
              <a:t> schnell in Graphiken hin</a:t>
            </a:r>
          </a:p>
          <a:p>
            <a:r>
              <a:rPr lang="de-AT" dirty="0"/>
              <a:t>Arbeitszeitaufteilung</a:t>
            </a:r>
          </a:p>
          <a:p>
            <a:r>
              <a:rPr lang="de-AT" dirty="0"/>
              <a:t>Schätzung der PMs und vergleich mit tatsächlichem Wert</a:t>
            </a:r>
          </a:p>
          <a:p>
            <a:r>
              <a:rPr lang="de-AT" dirty="0"/>
              <a:t>Was wir benutzt haben für Technologien</a:t>
            </a:r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Learned</a:t>
            </a:r>
            <a:r>
              <a:rPr lang="de-AT" sz="4000" dirty="0"/>
              <a:t> </a:t>
            </a:r>
            <a:r>
              <a:rPr lang="de-AT" sz="4000" dirty="0" err="1"/>
              <a:t>lessons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44769" y="1289538"/>
            <a:ext cx="340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Reden über was wir gelernt haben</a:t>
            </a:r>
          </a:p>
          <a:p>
            <a:r>
              <a:rPr lang="de-AT" dirty="0"/>
              <a:t>+ </a:t>
            </a:r>
            <a:r>
              <a:rPr lang="de-AT" dirty="0" err="1"/>
              <a:t>bilder</a:t>
            </a:r>
            <a:r>
              <a:rPr lang="de-AT" dirty="0"/>
              <a:t> von den Technologien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Bildschirmpräsentation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Learned lessons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44</cp:revision>
  <dcterms:created xsi:type="dcterms:W3CDTF">2016-11-28T10:40:54Z</dcterms:created>
  <dcterms:modified xsi:type="dcterms:W3CDTF">2017-01-18T17:00:43Z</dcterms:modified>
</cp:coreProperties>
</file>