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4174" autoAdjust="0"/>
  </p:normalViewPr>
  <p:slideViewPr>
    <p:cSldViewPr snapToGrid="0">
      <p:cViewPr varScale="1">
        <p:scale>
          <a:sx n="65" d="100"/>
          <a:sy n="65" d="100"/>
        </p:scale>
        <p:origin x="20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 dirty="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 dirty="0"/>
            <a:t>Project Manager</a:t>
          </a:r>
          <a:endParaRPr lang="de-AT" sz="4400" dirty="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 dirty="0" err="1"/>
            <a:t>Deputy</a:t>
          </a:r>
          <a:r>
            <a:rPr lang="de-AT" sz="1600" dirty="0"/>
            <a:t> PM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1915941" y="868478"/>
          <a:ext cx="286262" cy="935203"/>
        </a:xfrm>
        <a:custGeom>
          <a:avLst/>
          <a:gdLst/>
          <a:ahLst/>
          <a:cxnLst/>
          <a:rect l="0" t="0" r="0" b="0"/>
          <a:pathLst>
            <a:path>
              <a:moveTo>
                <a:pt x="286262" y="0"/>
              </a:moveTo>
              <a:lnTo>
                <a:pt x="286262" y="935203"/>
              </a:lnTo>
              <a:lnTo>
                <a:pt x="0" y="935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2202203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39"/>
              </a:lnTo>
              <a:lnTo>
                <a:pt x="1124219" y="1667939"/>
              </a:lnTo>
              <a:lnTo>
                <a:pt x="1124219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1077984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1124219" y="0"/>
              </a:moveTo>
              <a:lnTo>
                <a:pt x="1124219" y="1667939"/>
              </a:lnTo>
              <a:lnTo>
                <a:pt x="0" y="1667939"/>
              </a:lnTo>
              <a:lnTo>
                <a:pt x="0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1364246" y="76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Thiago Gumhold</a:t>
          </a:r>
        </a:p>
      </dsp:txBody>
      <dsp:txXfrm>
        <a:off x="1364246" y="764"/>
        <a:ext cx="1675914" cy="867714"/>
      </dsp:txXfrm>
    </dsp:sp>
    <dsp:sp modelId="{FDB1AC64-F678-469B-9507-3DEB0AFE1051}">
      <dsp:nvSpPr>
        <dsp:cNvPr id="0" name=""/>
        <dsp:cNvSpPr/>
      </dsp:nvSpPr>
      <dsp:spPr>
        <a:xfrm>
          <a:off x="1699429" y="67565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Manager</a:t>
          </a:r>
          <a:endParaRPr lang="de-AT" sz="4400" kern="1200" dirty="0"/>
        </a:p>
      </dsp:txBody>
      <dsp:txXfrm>
        <a:off x="1699429" y="675653"/>
        <a:ext cx="1508323" cy="289238"/>
      </dsp:txXfrm>
    </dsp:sp>
    <dsp:sp modelId="{7C8D0D91-FAC7-441F-9D8A-E9C5D755041B}">
      <dsp:nvSpPr>
        <dsp:cNvPr id="0" name=""/>
        <dsp:cNvSpPr/>
      </dsp:nvSpPr>
      <dsp:spPr>
        <a:xfrm>
          <a:off x="24002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240026" y="2738884"/>
        <a:ext cx="1675914" cy="867714"/>
      </dsp:txXfrm>
    </dsp:sp>
    <dsp:sp modelId="{085A1E17-6888-4ED1-A757-135ACFFC0060}">
      <dsp:nvSpPr>
        <dsp:cNvPr id="0" name=""/>
        <dsp:cNvSpPr/>
      </dsp:nvSpPr>
      <dsp:spPr>
        <a:xfrm>
          <a:off x="57520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575209" y="3413773"/>
        <a:ext cx="1508323" cy="289238"/>
      </dsp:txXfrm>
    </dsp:sp>
    <dsp:sp modelId="{CA314C33-65D9-4369-848E-581F54529FDD}">
      <dsp:nvSpPr>
        <dsp:cNvPr id="0" name=""/>
        <dsp:cNvSpPr/>
      </dsp:nvSpPr>
      <dsp:spPr>
        <a:xfrm>
          <a:off x="248846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Selina Brinnich</a:t>
          </a:r>
        </a:p>
      </dsp:txBody>
      <dsp:txXfrm>
        <a:off x="2488466" y="2738884"/>
        <a:ext cx="1675914" cy="867714"/>
      </dsp:txXfrm>
    </dsp:sp>
    <dsp:sp modelId="{918A7BD1-7E2B-44F0-A5C2-418A7388A0C3}">
      <dsp:nvSpPr>
        <dsp:cNvPr id="0" name=""/>
        <dsp:cNvSpPr/>
      </dsp:nvSpPr>
      <dsp:spPr>
        <a:xfrm>
          <a:off x="282364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2823649" y="3413773"/>
        <a:ext cx="1508323" cy="289238"/>
      </dsp:txXfrm>
    </dsp:sp>
    <dsp:sp modelId="{0B8256DD-B2CD-44E8-9010-00F420B14DB5}">
      <dsp:nvSpPr>
        <dsp:cNvPr id="0" name=""/>
        <dsp:cNvSpPr/>
      </dsp:nvSpPr>
      <dsp:spPr>
        <a:xfrm>
          <a:off x="240026" y="136982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240026" y="1369824"/>
        <a:ext cx="1675914" cy="867714"/>
      </dsp:txXfrm>
    </dsp:sp>
    <dsp:sp modelId="{F45B4FC5-3190-478B-8897-3B75D7FA7A0D}">
      <dsp:nvSpPr>
        <dsp:cNvPr id="0" name=""/>
        <dsp:cNvSpPr/>
      </dsp:nvSpPr>
      <dsp:spPr>
        <a:xfrm>
          <a:off x="575209" y="204471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Deputy</a:t>
          </a:r>
          <a:r>
            <a:rPr lang="de-AT" sz="1600" kern="1200" dirty="0"/>
            <a:t> PM</a:t>
          </a:r>
        </a:p>
      </dsp:txBody>
      <dsp:txXfrm>
        <a:off x="575209" y="2044713"/>
        <a:ext cx="1508323" cy="28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024B-076F-4586-BF0D-4DDEFB4C70E4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44FA-82A2-4D87-AF4C-32D6F3284F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Thats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 </a:t>
            </a:r>
          </a:p>
          <a:p>
            <a:r>
              <a:rPr lang="de-AT" dirty="0"/>
              <a:t>Macht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6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, but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refresh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„</a:t>
            </a:r>
            <a:r>
              <a:rPr lang="de-AT" dirty="0" err="1"/>
              <a:t>jobs</a:t>
            </a:r>
            <a:r>
              <a:rPr lang="de-AT" dirty="0"/>
              <a:t>“</a:t>
            </a:r>
            <a:br>
              <a:rPr lang="de-AT" dirty="0"/>
            </a:br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Project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simple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possible</a:t>
            </a:r>
            <a:endParaRPr lang="de-AT" dirty="0"/>
          </a:p>
          <a:p>
            <a:r>
              <a:rPr lang="de-AT" dirty="0"/>
              <a:t>Mach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81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Talk </a:t>
            </a:r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motivation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roject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place</a:t>
            </a:r>
            <a:endParaRPr lang="de-AT" dirty="0"/>
          </a:p>
          <a:p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workflow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PM </a:t>
            </a:r>
            <a:r>
              <a:rPr lang="de-AT" dirty="0" err="1"/>
              <a:t>construct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lives</a:t>
            </a:r>
            <a:r>
              <a:rPr lang="de-AT" dirty="0"/>
              <a:t> </a:t>
            </a:r>
            <a:r>
              <a:rPr lang="de-AT" dirty="0" err="1"/>
              <a:t>easier</a:t>
            </a:r>
            <a:r>
              <a:rPr lang="de-AT" dirty="0"/>
              <a:t> (</a:t>
            </a:r>
            <a:r>
              <a:rPr lang="de-AT" dirty="0" err="1"/>
              <a:t>GitHub</a:t>
            </a:r>
            <a:r>
              <a:rPr lang="de-AT" dirty="0"/>
              <a:t>, </a:t>
            </a:r>
            <a:r>
              <a:rPr lang="de-AT" dirty="0" err="1"/>
              <a:t>arbeitszeitaufzeichnung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so on)</a:t>
            </a:r>
          </a:p>
          <a:p>
            <a:r>
              <a:rPr lang="de-AT" dirty="0"/>
              <a:t>	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paired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PhpStorm</a:t>
            </a:r>
            <a:r>
              <a:rPr lang="de-AT" dirty="0"/>
              <a:t> was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primary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tool</a:t>
            </a:r>
            <a:endParaRPr lang="de-AT" dirty="0"/>
          </a:p>
          <a:p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</a:t>
            </a:r>
          </a:p>
          <a:p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out: </a:t>
            </a:r>
            <a:r>
              <a:rPr lang="de-AT" dirty="0" err="1"/>
              <a:t>Statistics</a:t>
            </a:r>
            <a:r>
              <a:rPr lang="de-AT" dirty="0"/>
              <a:t> on </a:t>
            </a:r>
            <a:r>
              <a:rPr lang="de-AT" dirty="0" err="1"/>
              <a:t>everything</a:t>
            </a:r>
            <a:r>
              <a:rPr lang="de-AT" dirty="0"/>
              <a:t>…</a:t>
            </a:r>
          </a:p>
          <a:p>
            <a:r>
              <a:rPr lang="de-AT" dirty="0"/>
              <a:t>Mach 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93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Talk </a:t>
            </a:r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motivation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roject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place</a:t>
            </a:r>
            <a:endParaRPr lang="de-AT" dirty="0"/>
          </a:p>
          <a:p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workflow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PM </a:t>
            </a:r>
            <a:r>
              <a:rPr lang="de-AT" dirty="0" err="1"/>
              <a:t>construct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lives</a:t>
            </a:r>
            <a:r>
              <a:rPr lang="de-AT" dirty="0"/>
              <a:t> </a:t>
            </a:r>
            <a:r>
              <a:rPr lang="de-AT" dirty="0" err="1"/>
              <a:t>easier</a:t>
            </a:r>
            <a:r>
              <a:rPr lang="de-AT" dirty="0"/>
              <a:t> (</a:t>
            </a:r>
            <a:r>
              <a:rPr lang="de-AT" dirty="0" err="1"/>
              <a:t>GitHub</a:t>
            </a:r>
            <a:r>
              <a:rPr lang="de-AT" dirty="0"/>
              <a:t>, </a:t>
            </a:r>
            <a:r>
              <a:rPr lang="de-AT" dirty="0" err="1"/>
              <a:t>arbeitszeitaufzeichnung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so on)</a:t>
            </a:r>
          </a:p>
          <a:p>
            <a:r>
              <a:rPr lang="de-AT" dirty="0"/>
              <a:t>	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paired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PhpStorm</a:t>
            </a:r>
            <a:r>
              <a:rPr lang="de-AT" dirty="0"/>
              <a:t> was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primary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tool</a:t>
            </a:r>
            <a:endParaRPr lang="de-AT" dirty="0"/>
          </a:p>
          <a:p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</a:t>
            </a:r>
          </a:p>
          <a:p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out: </a:t>
            </a:r>
            <a:r>
              <a:rPr lang="de-AT" dirty="0" err="1"/>
              <a:t>Statistics</a:t>
            </a:r>
            <a:r>
              <a:rPr lang="de-AT" dirty="0"/>
              <a:t> on </a:t>
            </a:r>
            <a:r>
              <a:rPr lang="de-AT" dirty="0" err="1"/>
              <a:t>everything</a:t>
            </a:r>
            <a:r>
              <a:rPr lang="de-AT" dirty="0"/>
              <a:t>…</a:t>
            </a:r>
          </a:p>
          <a:p>
            <a:r>
              <a:rPr lang="de-AT" dirty="0"/>
              <a:t>Mach 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9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der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57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</a:t>
            </a:r>
            <a:r>
              <a:rPr lang="de-AT" dirty="0" err="1"/>
              <a:t>phillp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63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7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3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0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5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39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5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0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0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6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play.websi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12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6" y="3525441"/>
            <a:ext cx="6231117" cy="1574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The MMOTTTG Site</a:t>
            </a:r>
          </a:p>
          <a:p>
            <a:pPr algn="ctr">
              <a:lnSpc>
                <a:spcPct val="100000"/>
              </a:lnSpc>
            </a:pPr>
            <a:r>
              <a:rPr lang="de-AT" sz="3600" b="1" dirty="0"/>
              <a:t>„Massive Multiplayer Online Team Table-Top Game“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31" y="1363712"/>
            <a:ext cx="4471251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review</a:t>
            </a:r>
          </a:p>
          <a:p>
            <a:r>
              <a:rPr lang="en-US" dirty="0"/>
              <a:t>learned lessons</a:t>
            </a:r>
          </a:p>
          <a:p>
            <a:r>
              <a:rPr lang="en-US" dirty="0"/>
              <a:t>the result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/>
          <p:cNvSpPr/>
          <p:nvPr/>
        </p:nvSpPr>
        <p:spPr>
          <a:xfrm>
            <a:off x="166259" y="876695"/>
            <a:ext cx="8829858" cy="413018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Introduction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639379638"/>
              </p:ext>
            </p:extLst>
          </p:nvPr>
        </p:nvGraphicFramePr>
        <p:xfrm>
          <a:off x="166259" y="1089897"/>
          <a:ext cx="4571999" cy="37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713416" y="1089896"/>
            <a:ext cx="4430584" cy="2773885"/>
          </a:xfrm>
        </p:spPr>
        <p:txBody>
          <a:bodyPr>
            <a:normAutofit/>
          </a:bodyPr>
          <a:lstStyle/>
          <a:p>
            <a:r>
              <a:rPr lang="en-US" dirty="0"/>
              <a:t>Website</a:t>
            </a:r>
          </a:p>
          <a:p>
            <a:r>
              <a:rPr lang="en-US" dirty="0"/>
              <a:t>Team based gaming experience</a:t>
            </a:r>
          </a:p>
          <a:p>
            <a:pPr lvl="1"/>
            <a:r>
              <a:rPr lang="en-US" sz="2500" dirty="0"/>
              <a:t>4 in a row</a:t>
            </a:r>
          </a:p>
          <a:p>
            <a:pPr lvl="1"/>
            <a:r>
              <a:rPr lang="en-US" sz="2500" dirty="0"/>
              <a:t>tick-tack-toe</a:t>
            </a:r>
          </a:p>
          <a:p>
            <a:r>
              <a:rPr lang="en-US" dirty="0"/>
              <a:t>Chat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62954" y="4958861"/>
            <a:ext cx="228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Hier Bilder einfügen!!!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982" y="876694"/>
            <a:ext cx="7408985" cy="515145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Review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31999" y="1816108"/>
            <a:ext cx="83756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500" dirty="0"/>
              <a:t>SIMPLYFY !!!!</a:t>
            </a:r>
            <a:br>
              <a:rPr lang="de-AT" sz="11500" dirty="0"/>
            </a:br>
            <a:r>
              <a:rPr lang="de-AT" sz="11500" dirty="0" err="1"/>
              <a:t>And</a:t>
            </a:r>
            <a:r>
              <a:rPr lang="de-AT" sz="11500" dirty="0"/>
              <a:t> </a:t>
            </a:r>
            <a:r>
              <a:rPr lang="de-AT" sz="11500" dirty="0" err="1"/>
              <a:t>animate</a:t>
            </a:r>
            <a:endParaRPr lang="de-AT" sz="11500" dirty="0"/>
          </a:p>
        </p:txBody>
      </p:sp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414780" y="996844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Review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70066" y="1244346"/>
            <a:ext cx="7886700" cy="2773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Hier kommt das ganze PM </a:t>
            </a:r>
            <a:r>
              <a:rPr lang="de-AT" dirty="0" err="1"/>
              <a:t>zeugs</a:t>
            </a:r>
            <a:r>
              <a:rPr lang="de-AT" dirty="0"/>
              <a:t> schnell in Graphiken hin</a:t>
            </a:r>
          </a:p>
          <a:p>
            <a:r>
              <a:rPr lang="de-AT" dirty="0"/>
              <a:t>Arbeitszeitaufteilung</a:t>
            </a:r>
          </a:p>
          <a:p>
            <a:r>
              <a:rPr lang="de-AT" dirty="0"/>
              <a:t>Schätzung der PMs und vergleich mit tatsächlichem Wert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396" y="4111968"/>
            <a:ext cx="9144000" cy="17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Learned Lessons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5231" y="1432973"/>
            <a:ext cx="4689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Cascading Style Sheets (CSS)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JavaScript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1" y="1164394"/>
            <a:ext cx="3191435" cy="169046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9" y="3369711"/>
            <a:ext cx="2498912" cy="21532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23" y="3255858"/>
            <a:ext cx="1726962" cy="24224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64" y="3273508"/>
            <a:ext cx="2666667" cy="2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6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The </a:t>
            </a:r>
            <a:r>
              <a:rPr lang="de-AT" sz="4000" dirty="0" err="1"/>
              <a:t>result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…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website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5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</Words>
  <Application>Microsoft Office PowerPoint</Application>
  <PresentationFormat>Bildschirmpräsentation (4:3)</PresentationFormat>
  <Paragraphs>72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Content</vt:lpstr>
      <vt:lpstr>Introduction</vt:lpstr>
      <vt:lpstr>Project Review</vt:lpstr>
      <vt:lpstr>Project Review</vt:lpstr>
      <vt:lpstr>Learned Lessons</vt:lpstr>
      <vt:lpstr>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53</cp:revision>
  <dcterms:created xsi:type="dcterms:W3CDTF">2016-11-28T10:40:54Z</dcterms:created>
  <dcterms:modified xsi:type="dcterms:W3CDTF">2017-01-22T00:02:36Z</dcterms:modified>
</cp:coreProperties>
</file>