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74174" autoAdjust="0"/>
  </p:normalViewPr>
  <p:slideViewPr>
    <p:cSldViewPr snapToGrid="0">
      <p:cViewPr varScale="1">
        <p:scale>
          <a:sx n="68" d="100"/>
          <a:sy n="68" d="100"/>
        </p:scale>
        <p:origin x="2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38994-7405-4024-876F-61E98715B52C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20059406-BD8B-4E55-A3D8-C969D088B016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 dirty="0"/>
            <a:t>Thiago Gumhold</a:t>
          </a:r>
        </a:p>
      </dgm:t>
    </dgm:pt>
    <dgm:pt modelId="{45E756B0-BCB0-47DF-AD93-228EE925A498}" type="parTrans" cxnId="{22E28A24-9034-404E-A0EF-4C6FEC2DDAA2}">
      <dgm:prSet/>
      <dgm:spPr/>
      <dgm:t>
        <a:bodyPr/>
        <a:lstStyle/>
        <a:p>
          <a:endParaRPr lang="de-AT"/>
        </a:p>
      </dgm:t>
    </dgm:pt>
    <dgm:pt modelId="{EF6A1E31-EA37-48FB-A847-82C038B6BE12}" type="sibTrans" cxnId="{22E28A24-9034-404E-A0EF-4C6FEC2DDAA2}">
      <dgm:prSet custT="1"/>
      <dgm:spPr/>
      <dgm:t>
        <a:bodyPr/>
        <a:lstStyle/>
        <a:p>
          <a:r>
            <a:rPr lang="de-AT" sz="1600" dirty="0"/>
            <a:t>Project Manager</a:t>
          </a:r>
          <a:endParaRPr lang="de-AT" sz="4400" dirty="0"/>
        </a:p>
      </dgm:t>
    </dgm:pt>
    <dgm:pt modelId="{BF768398-1F50-47BA-B413-15CFCC39EF06}" type="asst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Alexander Dietrich</a:t>
          </a:r>
        </a:p>
      </dgm:t>
    </dgm:pt>
    <dgm:pt modelId="{865FC03B-0A3C-4339-8C40-902CCB541A0F}" type="parTrans" cxnId="{18AC7E22-F5A8-4B45-AE2F-2FBBD79B00FB}">
      <dgm:prSet/>
      <dgm:spPr/>
      <dgm:t>
        <a:bodyPr/>
        <a:lstStyle/>
        <a:p>
          <a:endParaRPr lang="de-AT"/>
        </a:p>
      </dgm:t>
    </dgm:pt>
    <dgm:pt modelId="{BCC051DA-1989-4043-A71C-DB5B203007E2}" type="sibTrans" cxnId="{18AC7E22-F5A8-4B45-AE2F-2FBBD79B00FB}">
      <dgm:prSet custT="1"/>
      <dgm:spPr/>
      <dgm:t>
        <a:bodyPr/>
        <a:lstStyle/>
        <a:p>
          <a:r>
            <a:rPr lang="de-AT" sz="1600" dirty="0" err="1"/>
            <a:t>Deputy</a:t>
          </a:r>
          <a:r>
            <a:rPr lang="de-AT" sz="1600" dirty="0"/>
            <a:t> PM</a:t>
          </a:r>
        </a:p>
      </dgm:t>
    </dgm:pt>
    <dgm:pt modelId="{AFF29BE7-25FC-4575-B4DB-7C07A43F6273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Selina Brinnich</a:t>
          </a:r>
        </a:p>
      </dgm:t>
    </dgm:pt>
    <dgm:pt modelId="{E0DD6EDE-0D0B-431C-9595-B77CA81EA886}" type="parTrans" cxnId="{0E681634-313B-42BA-A51A-63BD65AC9062}">
      <dgm:prSet/>
      <dgm:spPr/>
      <dgm:t>
        <a:bodyPr/>
        <a:lstStyle/>
        <a:p>
          <a:endParaRPr lang="de-AT"/>
        </a:p>
      </dgm:t>
    </dgm:pt>
    <dgm:pt modelId="{34452C4A-3AD4-40CC-ABE0-61FFF178E9D3}" type="sibTrans" cxnId="{0E681634-313B-42BA-A51A-63BD65AC9062}">
      <dgm:prSet custT="1"/>
      <dgm:spPr/>
      <dgm:t>
        <a:bodyPr/>
        <a:lstStyle/>
        <a:p>
          <a:r>
            <a:rPr lang="de-AT" sz="1600" dirty="0"/>
            <a:t>Project </a:t>
          </a:r>
          <a:r>
            <a:rPr lang="de-AT" sz="1600" dirty="0" err="1"/>
            <a:t>member</a:t>
          </a:r>
          <a:endParaRPr lang="de-AT" sz="1600" dirty="0"/>
        </a:p>
      </dgm:t>
    </dgm:pt>
    <dgm:pt modelId="{94048916-DF9A-4086-BB48-11FCC2B23560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Phillip Schermann</a:t>
          </a:r>
          <a:endParaRPr lang="de-AT" sz="2400"/>
        </a:p>
      </dgm:t>
    </dgm:pt>
    <dgm:pt modelId="{0E0DCCDB-5551-4409-93D2-F9FBEB33AEF4}" type="sibTrans" cxnId="{DE128A50-E354-40E4-A45A-5DADABA48395}">
      <dgm:prSet custT="1"/>
      <dgm:spPr/>
      <dgm:t>
        <a:bodyPr/>
        <a:lstStyle/>
        <a:p>
          <a:r>
            <a:rPr lang="de-AT" sz="1600" dirty="0"/>
            <a:t>Project </a:t>
          </a:r>
          <a:r>
            <a:rPr lang="de-AT" sz="1600" dirty="0" err="1"/>
            <a:t>member</a:t>
          </a:r>
          <a:endParaRPr lang="de-AT" sz="1600" dirty="0"/>
        </a:p>
      </dgm:t>
    </dgm:pt>
    <dgm:pt modelId="{D5164096-2E3E-4A76-AE62-F999EBA0BF5B}" type="parTrans" cxnId="{DE128A50-E354-40E4-A45A-5DADABA48395}">
      <dgm:prSet/>
      <dgm:spPr/>
      <dgm:t>
        <a:bodyPr/>
        <a:lstStyle/>
        <a:p>
          <a:endParaRPr lang="de-AT"/>
        </a:p>
      </dgm:t>
    </dgm:pt>
    <dgm:pt modelId="{CAC668F8-BDE7-4B23-83A3-A4A585FFEF74}" type="pres">
      <dgm:prSet presAssocID="{12B38994-7405-4024-876F-61E98715B5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AT"/>
        </a:p>
      </dgm:t>
    </dgm:pt>
    <dgm:pt modelId="{6FDF0570-80CC-455C-A13F-F88D0E951F1C}" type="pres">
      <dgm:prSet presAssocID="{20059406-BD8B-4E55-A3D8-C969D088B016}" presName="hierRoot1" presStyleCnt="0">
        <dgm:presLayoutVars>
          <dgm:hierBranch val="init"/>
        </dgm:presLayoutVars>
      </dgm:prSet>
      <dgm:spPr/>
    </dgm:pt>
    <dgm:pt modelId="{C69346A7-0024-4A26-A589-62D42A692425}" type="pres">
      <dgm:prSet presAssocID="{20059406-BD8B-4E55-A3D8-C969D088B016}" presName="rootComposite1" presStyleCnt="0"/>
      <dgm:spPr/>
    </dgm:pt>
    <dgm:pt modelId="{716ECB80-0194-4007-943B-3E4B2B747A67}" type="pres">
      <dgm:prSet presAssocID="{20059406-BD8B-4E55-A3D8-C969D088B016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de-AT"/>
        </a:p>
      </dgm:t>
    </dgm:pt>
    <dgm:pt modelId="{FDB1AC64-F678-469B-9507-3DEB0AFE1051}" type="pres">
      <dgm:prSet presAssocID="{20059406-BD8B-4E55-A3D8-C969D088B016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AT"/>
        </a:p>
      </dgm:t>
    </dgm:pt>
    <dgm:pt modelId="{A61F234B-0585-46A7-BCD8-745401D0B266}" type="pres">
      <dgm:prSet presAssocID="{20059406-BD8B-4E55-A3D8-C969D088B016}" presName="rootConnector1" presStyleLbl="node1" presStyleIdx="0" presStyleCnt="2"/>
      <dgm:spPr/>
      <dgm:t>
        <a:bodyPr/>
        <a:lstStyle/>
        <a:p>
          <a:endParaRPr lang="de-AT"/>
        </a:p>
      </dgm:t>
    </dgm:pt>
    <dgm:pt modelId="{A34A6A3D-163B-4DE8-87C1-3425AF654ED2}" type="pres">
      <dgm:prSet presAssocID="{20059406-BD8B-4E55-A3D8-C969D088B016}" presName="hierChild2" presStyleCnt="0"/>
      <dgm:spPr/>
    </dgm:pt>
    <dgm:pt modelId="{E7AC83D8-6B8B-4F09-9A35-7EA9A0698357}" type="pres">
      <dgm:prSet presAssocID="{D5164096-2E3E-4A76-AE62-F999EBA0BF5B}" presName="Name37" presStyleLbl="parChTrans1D2" presStyleIdx="0" presStyleCnt="3"/>
      <dgm:spPr/>
      <dgm:t>
        <a:bodyPr/>
        <a:lstStyle/>
        <a:p>
          <a:endParaRPr lang="de-AT"/>
        </a:p>
      </dgm:t>
    </dgm:pt>
    <dgm:pt modelId="{D8FF4BE5-C9CD-46FE-84BE-437158F40B21}" type="pres">
      <dgm:prSet presAssocID="{94048916-DF9A-4086-BB48-11FCC2B23560}" presName="hierRoot2" presStyleCnt="0">
        <dgm:presLayoutVars>
          <dgm:hierBranch val="init"/>
        </dgm:presLayoutVars>
      </dgm:prSet>
      <dgm:spPr/>
    </dgm:pt>
    <dgm:pt modelId="{9FF03FDE-ED93-4E30-B659-EA97549B5BA2}" type="pres">
      <dgm:prSet presAssocID="{94048916-DF9A-4086-BB48-11FCC2B23560}" presName="rootComposite" presStyleCnt="0"/>
      <dgm:spPr/>
    </dgm:pt>
    <dgm:pt modelId="{7C8D0D91-FAC7-441F-9D8A-E9C5D755041B}" type="pres">
      <dgm:prSet presAssocID="{94048916-DF9A-4086-BB48-11FCC2B23560}" presName="rootText" presStyleLbl="node1" presStyleIdx="0" presStyleCnt="2">
        <dgm:presLayoutVars>
          <dgm:chMax/>
          <dgm:chPref val="3"/>
        </dgm:presLayoutVars>
      </dgm:prSet>
      <dgm:spPr/>
      <dgm:t>
        <a:bodyPr/>
        <a:lstStyle/>
        <a:p>
          <a:endParaRPr lang="de-AT"/>
        </a:p>
      </dgm:t>
    </dgm:pt>
    <dgm:pt modelId="{085A1E17-6888-4ED1-A757-135ACFFC0060}" type="pres">
      <dgm:prSet presAssocID="{94048916-DF9A-4086-BB48-11FCC2B23560}" presName="titleText2" presStyleLbl="fgAcc1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de-AT"/>
        </a:p>
      </dgm:t>
    </dgm:pt>
    <dgm:pt modelId="{B851F6B2-F1D1-4C70-A8D5-15EC9B51F8CA}" type="pres">
      <dgm:prSet presAssocID="{94048916-DF9A-4086-BB48-11FCC2B23560}" presName="rootConnector" presStyleLbl="node2" presStyleIdx="0" presStyleCnt="0"/>
      <dgm:spPr/>
      <dgm:t>
        <a:bodyPr/>
        <a:lstStyle/>
        <a:p>
          <a:endParaRPr lang="de-AT"/>
        </a:p>
      </dgm:t>
    </dgm:pt>
    <dgm:pt modelId="{DA235B82-E838-4692-B860-D7F7A6985C60}" type="pres">
      <dgm:prSet presAssocID="{94048916-DF9A-4086-BB48-11FCC2B23560}" presName="hierChild4" presStyleCnt="0"/>
      <dgm:spPr/>
    </dgm:pt>
    <dgm:pt modelId="{4981CCB0-E148-44B4-9DE8-B0EF8EDC5FD4}" type="pres">
      <dgm:prSet presAssocID="{94048916-DF9A-4086-BB48-11FCC2B23560}" presName="hierChild5" presStyleCnt="0"/>
      <dgm:spPr/>
    </dgm:pt>
    <dgm:pt modelId="{DF867B46-5BD7-42DF-ACC5-EB33254E9FA6}" type="pres">
      <dgm:prSet presAssocID="{E0DD6EDE-0D0B-431C-9595-B77CA81EA886}" presName="Name37" presStyleLbl="parChTrans1D2" presStyleIdx="1" presStyleCnt="3"/>
      <dgm:spPr/>
      <dgm:t>
        <a:bodyPr/>
        <a:lstStyle/>
        <a:p>
          <a:endParaRPr lang="de-AT"/>
        </a:p>
      </dgm:t>
    </dgm:pt>
    <dgm:pt modelId="{3884E5D5-95B6-4847-B97D-3EA6A43A426D}" type="pres">
      <dgm:prSet presAssocID="{AFF29BE7-25FC-4575-B4DB-7C07A43F6273}" presName="hierRoot2" presStyleCnt="0">
        <dgm:presLayoutVars>
          <dgm:hierBranch val="init"/>
        </dgm:presLayoutVars>
      </dgm:prSet>
      <dgm:spPr/>
    </dgm:pt>
    <dgm:pt modelId="{93CF927D-CC9D-48D6-9DCC-BA1B258CFC1D}" type="pres">
      <dgm:prSet presAssocID="{AFF29BE7-25FC-4575-B4DB-7C07A43F6273}" presName="rootComposite" presStyleCnt="0"/>
      <dgm:spPr/>
    </dgm:pt>
    <dgm:pt modelId="{CA314C33-65D9-4369-848E-581F54529FDD}" type="pres">
      <dgm:prSet presAssocID="{AFF29BE7-25FC-4575-B4DB-7C07A43F6273}" presName="rootText" presStyleLbl="node1" presStyleIdx="1" presStyleCnt="2">
        <dgm:presLayoutVars>
          <dgm:chMax/>
          <dgm:chPref val="3"/>
        </dgm:presLayoutVars>
      </dgm:prSet>
      <dgm:spPr/>
      <dgm:t>
        <a:bodyPr/>
        <a:lstStyle/>
        <a:p>
          <a:endParaRPr lang="de-AT"/>
        </a:p>
      </dgm:t>
    </dgm:pt>
    <dgm:pt modelId="{918A7BD1-7E2B-44F0-A5C2-418A7388A0C3}" type="pres">
      <dgm:prSet presAssocID="{AFF29BE7-25FC-4575-B4DB-7C07A43F6273}" presName="titleText2" presStyleLbl="fgAcc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de-AT"/>
        </a:p>
      </dgm:t>
    </dgm:pt>
    <dgm:pt modelId="{1D8749A8-F4BF-4C1B-B4DF-72EF68C4C064}" type="pres">
      <dgm:prSet presAssocID="{AFF29BE7-25FC-4575-B4DB-7C07A43F6273}" presName="rootConnector" presStyleLbl="node2" presStyleIdx="0" presStyleCnt="0"/>
      <dgm:spPr/>
      <dgm:t>
        <a:bodyPr/>
        <a:lstStyle/>
        <a:p>
          <a:endParaRPr lang="de-AT"/>
        </a:p>
      </dgm:t>
    </dgm:pt>
    <dgm:pt modelId="{2EBBF229-8358-416A-B55E-DE27D0EAC071}" type="pres">
      <dgm:prSet presAssocID="{AFF29BE7-25FC-4575-B4DB-7C07A43F6273}" presName="hierChild4" presStyleCnt="0"/>
      <dgm:spPr/>
    </dgm:pt>
    <dgm:pt modelId="{06F4A697-B807-4202-BB47-45BAA7C6DE24}" type="pres">
      <dgm:prSet presAssocID="{AFF29BE7-25FC-4575-B4DB-7C07A43F6273}" presName="hierChild5" presStyleCnt="0"/>
      <dgm:spPr/>
    </dgm:pt>
    <dgm:pt modelId="{CC4D10A9-CC1B-4D00-84BC-BCE0E17F85ED}" type="pres">
      <dgm:prSet presAssocID="{20059406-BD8B-4E55-A3D8-C969D088B016}" presName="hierChild3" presStyleCnt="0"/>
      <dgm:spPr/>
    </dgm:pt>
    <dgm:pt modelId="{066AD075-C727-49B0-8697-5F482CA314A5}" type="pres">
      <dgm:prSet presAssocID="{865FC03B-0A3C-4339-8C40-902CCB541A0F}" presName="Name96" presStyleLbl="parChTrans1D2" presStyleIdx="2" presStyleCnt="3"/>
      <dgm:spPr/>
      <dgm:t>
        <a:bodyPr/>
        <a:lstStyle/>
        <a:p>
          <a:endParaRPr lang="de-AT"/>
        </a:p>
      </dgm:t>
    </dgm:pt>
    <dgm:pt modelId="{836CFD99-48BE-400C-87B5-8D545A870066}" type="pres">
      <dgm:prSet presAssocID="{BF768398-1F50-47BA-B413-15CFCC39EF06}" presName="hierRoot3" presStyleCnt="0">
        <dgm:presLayoutVars>
          <dgm:hierBranch val="init"/>
        </dgm:presLayoutVars>
      </dgm:prSet>
      <dgm:spPr/>
    </dgm:pt>
    <dgm:pt modelId="{FCACE7E9-9338-41BE-9231-B957E0F02969}" type="pres">
      <dgm:prSet presAssocID="{BF768398-1F50-47BA-B413-15CFCC39EF06}" presName="rootComposite3" presStyleCnt="0"/>
      <dgm:spPr/>
    </dgm:pt>
    <dgm:pt modelId="{0B8256DD-B2CD-44E8-9010-00F420B14DB5}" type="pres">
      <dgm:prSet presAssocID="{BF768398-1F50-47BA-B413-15CFCC39EF06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F45B4FC5-3190-478B-8897-3B75D7FA7A0D}" type="pres">
      <dgm:prSet presAssocID="{BF768398-1F50-47BA-B413-15CFCC39EF06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AT"/>
        </a:p>
      </dgm:t>
    </dgm:pt>
    <dgm:pt modelId="{FAAD20CC-D509-4480-8699-E1231CB7F67A}" type="pres">
      <dgm:prSet presAssocID="{BF768398-1F50-47BA-B413-15CFCC39EF06}" presName="rootConnector3" presStyleLbl="asst1" presStyleIdx="0" presStyleCnt="1"/>
      <dgm:spPr/>
      <dgm:t>
        <a:bodyPr/>
        <a:lstStyle/>
        <a:p>
          <a:endParaRPr lang="de-AT"/>
        </a:p>
      </dgm:t>
    </dgm:pt>
    <dgm:pt modelId="{DE593395-09FC-440D-8484-50605E23D2A3}" type="pres">
      <dgm:prSet presAssocID="{BF768398-1F50-47BA-B413-15CFCC39EF06}" presName="hierChild6" presStyleCnt="0"/>
      <dgm:spPr/>
    </dgm:pt>
    <dgm:pt modelId="{A803E624-FD5F-4A50-9092-F29CB0BEC3AE}" type="pres">
      <dgm:prSet presAssocID="{BF768398-1F50-47BA-B413-15CFCC39EF06}" presName="hierChild7" presStyleCnt="0"/>
      <dgm:spPr/>
    </dgm:pt>
  </dgm:ptLst>
  <dgm:cxnLst>
    <dgm:cxn modelId="{1EEB3992-FCD5-42C4-9484-C83CE350A0E6}" type="presOf" srcId="{EF6A1E31-EA37-48FB-A847-82C038B6BE12}" destId="{FDB1AC64-F678-469B-9507-3DEB0AFE1051}" srcOrd="0" destOrd="0" presId="urn:microsoft.com/office/officeart/2008/layout/NameandTitleOrganizationalChart"/>
    <dgm:cxn modelId="{C1C8A121-5C51-4D89-8A06-C3B6381ACCA3}" type="presOf" srcId="{20059406-BD8B-4E55-A3D8-C969D088B016}" destId="{716ECB80-0194-4007-943B-3E4B2B747A67}" srcOrd="0" destOrd="0" presId="urn:microsoft.com/office/officeart/2008/layout/NameandTitleOrganizationalChart"/>
    <dgm:cxn modelId="{698E2737-EC9E-486D-80E7-869BEB9E0112}" type="presOf" srcId="{34452C4A-3AD4-40CC-ABE0-61FFF178E9D3}" destId="{918A7BD1-7E2B-44F0-A5C2-418A7388A0C3}" srcOrd="0" destOrd="0" presId="urn:microsoft.com/office/officeart/2008/layout/NameandTitleOrganizationalChart"/>
    <dgm:cxn modelId="{85C6BF22-F502-49FF-A3DD-7F3D1D6D0F86}" type="presOf" srcId="{AFF29BE7-25FC-4575-B4DB-7C07A43F6273}" destId="{CA314C33-65D9-4369-848E-581F54529FDD}" srcOrd="0" destOrd="0" presId="urn:microsoft.com/office/officeart/2008/layout/NameandTitleOrganizationalChart"/>
    <dgm:cxn modelId="{26BA074D-742A-43E6-838B-380CFFA0A147}" type="presOf" srcId="{BF768398-1F50-47BA-B413-15CFCC39EF06}" destId="{FAAD20CC-D509-4480-8699-E1231CB7F67A}" srcOrd="1" destOrd="0" presId="urn:microsoft.com/office/officeart/2008/layout/NameandTitleOrganizationalChart"/>
    <dgm:cxn modelId="{930F80D7-B70F-4BE9-BA24-52D2B3DD8014}" type="presOf" srcId="{12B38994-7405-4024-876F-61E98715B52C}" destId="{CAC668F8-BDE7-4B23-83A3-A4A585FFEF74}" srcOrd="0" destOrd="0" presId="urn:microsoft.com/office/officeart/2008/layout/NameandTitleOrganizationalChart"/>
    <dgm:cxn modelId="{22E28A24-9034-404E-A0EF-4C6FEC2DDAA2}" srcId="{12B38994-7405-4024-876F-61E98715B52C}" destId="{20059406-BD8B-4E55-A3D8-C969D088B016}" srcOrd="0" destOrd="0" parTransId="{45E756B0-BCB0-47DF-AD93-228EE925A498}" sibTransId="{EF6A1E31-EA37-48FB-A847-82C038B6BE12}"/>
    <dgm:cxn modelId="{E237DC10-5918-4EA3-9B28-2D6C7832424E}" type="presOf" srcId="{94048916-DF9A-4086-BB48-11FCC2B23560}" destId="{B851F6B2-F1D1-4C70-A8D5-15EC9B51F8CA}" srcOrd="1" destOrd="0" presId="urn:microsoft.com/office/officeart/2008/layout/NameandTitleOrganizationalChart"/>
    <dgm:cxn modelId="{D081E0F4-BB2C-4B23-B27E-1472DA49A0C0}" type="presOf" srcId="{20059406-BD8B-4E55-A3D8-C969D088B016}" destId="{A61F234B-0585-46A7-BCD8-745401D0B266}" srcOrd="1" destOrd="0" presId="urn:microsoft.com/office/officeart/2008/layout/NameandTitleOrganizationalChart"/>
    <dgm:cxn modelId="{4EB0891D-D16A-4F0E-B3AD-9049FA307B9B}" type="presOf" srcId="{D5164096-2E3E-4A76-AE62-F999EBA0BF5B}" destId="{E7AC83D8-6B8B-4F09-9A35-7EA9A0698357}" srcOrd="0" destOrd="0" presId="urn:microsoft.com/office/officeart/2008/layout/NameandTitleOrganizationalChart"/>
    <dgm:cxn modelId="{E838D032-F6C7-4DF5-BD60-6E2BD44F4A35}" type="presOf" srcId="{865FC03B-0A3C-4339-8C40-902CCB541A0F}" destId="{066AD075-C727-49B0-8697-5F482CA314A5}" srcOrd="0" destOrd="0" presId="urn:microsoft.com/office/officeart/2008/layout/NameandTitleOrganizationalChart"/>
    <dgm:cxn modelId="{CB2C945C-42E3-438C-8AF5-3AE2987C97BF}" type="presOf" srcId="{AFF29BE7-25FC-4575-B4DB-7C07A43F6273}" destId="{1D8749A8-F4BF-4C1B-B4DF-72EF68C4C064}" srcOrd="1" destOrd="0" presId="urn:microsoft.com/office/officeart/2008/layout/NameandTitleOrganizationalChart"/>
    <dgm:cxn modelId="{18AC7E22-F5A8-4B45-AE2F-2FBBD79B00FB}" srcId="{20059406-BD8B-4E55-A3D8-C969D088B016}" destId="{BF768398-1F50-47BA-B413-15CFCC39EF06}" srcOrd="0" destOrd="0" parTransId="{865FC03B-0A3C-4339-8C40-902CCB541A0F}" sibTransId="{BCC051DA-1989-4043-A71C-DB5B203007E2}"/>
    <dgm:cxn modelId="{26A9285D-CBC3-4156-B5F7-C06D59E0A096}" type="presOf" srcId="{BCC051DA-1989-4043-A71C-DB5B203007E2}" destId="{F45B4FC5-3190-478B-8897-3B75D7FA7A0D}" srcOrd="0" destOrd="0" presId="urn:microsoft.com/office/officeart/2008/layout/NameandTitleOrganizationalChart"/>
    <dgm:cxn modelId="{00014778-BF7B-45A9-B0E8-5C1E7B32F1F0}" type="presOf" srcId="{E0DD6EDE-0D0B-431C-9595-B77CA81EA886}" destId="{DF867B46-5BD7-42DF-ACC5-EB33254E9FA6}" srcOrd="0" destOrd="0" presId="urn:microsoft.com/office/officeart/2008/layout/NameandTitleOrganizationalChart"/>
    <dgm:cxn modelId="{DE128A50-E354-40E4-A45A-5DADABA48395}" srcId="{20059406-BD8B-4E55-A3D8-C969D088B016}" destId="{94048916-DF9A-4086-BB48-11FCC2B23560}" srcOrd="1" destOrd="0" parTransId="{D5164096-2E3E-4A76-AE62-F999EBA0BF5B}" sibTransId="{0E0DCCDB-5551-4409-93D2-F9FBEB33AEF4}"/>
    <dgm:cxn modelId="{F4B49695-D0FA-4C68-BDF8-0C8AE9E401EC}" type="presOf" srcId="{BF768398-1F50-47BA-B413-15CFCC39EF06}" destId="{0B8256DD-B2CD-44E8-9010-00F420B14DB5}" srcOrd="0" destOrd="0" presId="urn:microsoft.com/office/officeart/2008/layout/NameandTitleOrganizationalChart"/>
    <dgm:cxn modelId="{0E681634-313B-42BA-A51A-63BD65AC9062}" srcId="{20059406-BD8B-4E55-A3D8-C969D088B016}" destId="{AFF29BE7-25FC-4575-B4DB-7C07A43F6273}" srcOrd="2" destOrd="0" parTransId="{E0DD6EDE-0D0B-431C-9595-B77CA81EA886}" sibTransId="{34452C4A-3AD4-40CC-ABE0-61FFF178E9D3}"/>
    <dgm:cxn modelId="{C7C20316-CB48-4C58-B5D7-0A5C1C1D44C8}" type="presOf" srcId="{0E0DCCDB-5551-4409-93D2-F9FBEB33AEF4}" destId="{085A1E17-6888-4ED1-A757-135ACFFC0060}" srcOrd="0" destOrd="0" presId="urn:microsoft.com/office/officeart/2008/layout/NameandTitleOrganizationalChart"/>
    <dgm:cxn modelId="{D12AE26E-5917-4563-9A79-9477727D98F3}" type="presOf" srcId="{94048916-DF9A-4086-BB48-11FCC2B23560}" destId="{7C8D0D91-FAC7-441F-9D8A-E9C5D755041B}" srcOrd="0" destOrd="0" presId="urn:microsoft.com/office/officeart/2008/layout/NameandTitleOrganizationalChart"/>
    <dgm:cxn modelId="{78249B42-EE0E-4B8E-A98D-92D7AFBAA4DE}" type="presParOf" srcId="{CAC668F8-BDE7-4B23-83A3-A4A585FFEF74}" destId="{6FDF0570-80CC-455C-A13F-F88D0E951F1C}" srcOrd="0" destOrd="0" presId="urn:microsoft.com/office/officeart/2008/layout/NameandTitleOrganizationalChart"/>
    <dgm:cxn modelId="{8F3131FE-4F40-4A57-995E-715374EDC076}" type="presParOf" srcId="{6FDF0570-80CC-455C-A13F-F88D0E951F1C}" destId="{C69346A7-0024-4A26-A589-62D42A692425}" srcOrd="0" destOrd="0" presId="urn:microsoft.com/office/officeart/2008/layout/NameandTitleOrganizationalChart"/>
    <dgm:cxn modelId="{E54824F4-2AEE-4CA8-B6BA-9B098EE706DF}" type="presParOf" srcId="{C69346A7-0024-4A26-A589-62D42A692425}" destId="{716ECB80-0194-4007-943B-3E4B2B747A67}" srcOrd="0" destOrd="0" presId="urn:microsoft.com/office/officeart/2008/layout/NameandTitleOrganizationalChart"/>
    <dgm:cxn modelId="{074CEFC3-6C89-4F54-B88D-B078631B753A}" type="presParOf" srcId="{C69346A7-0024-4A26-A589-62D42A692425}" destId="{FDB1AC64-F678-469B-9507-3DEB0AFE1051}" srcOrd="1" destOrd="0" presId="urn:microsoft.com/office/officeart/2008/layout/NameandTitleOrganizationalChart"/>
    <dgm:cxn modelId="{D6BB2A9E-3343-4467-9FAF-D01E8B135077}" type="presParOf" srcId="{C69346A7-0024-4A26-A589-62D42A692425}" destId="{A61F234B-0585-46A7-BCD8-745401D0B266}" srcOrd="2" destOrd="0" presId="urn:microsoft.com/office/officeart/2008/layout/NameandTitleOrganizationalChart"/>
    <dgm:cxn modelId="{0DFF4F25-6147-460E-89F4-A8DD3607E425}" type="presParOf" srcId="{6FDF0570-80CC-455C-A13F-F88D0E951F1C}" destId="{A34A6A3D-163B-4DE8-87C1-3425AF654ED2}" srcOrd="1" destOrd="0" presId="urn:microsoft.com/office/officeart/2008/layout/NameandTitleOrganizationalChart"/>
    <dgm:cxn modelId="{8F38B0D0-55AB-42A7-AB74-68A0A4BF4CAD}" type="presParOf" srcId="{A34A6A3D-163B-4DE8-87C1-3425AF654ED2}" destId="{E7AC83D8-6B8B-4F09-9A35-7EA9A0698357}" srcOrd="0" destOrd="0" presId="urn:microsoft.com/office/officeart/2008/layout/NameandTitleOrganizationalChart"/>
    <dgm:cxn modelId="{BE8CD152-D219-488C-8F79-365D57B61F60}" type="presParOf" srcId="{A34A6A3D-163B-4DE8-87C1-3425AF654ED2}" destId="{D8FF4BE5-C9CD-46FE-84BE-437158F40B21}" srcOrd="1" destOrd="0" presId="urn:microsoft.com/office/officeart/2008/layout/NameandTitleOrganizationalChart"/>
    <dgm:cxn modelId="{1241C4AF-93A5-4E14-9749-11065B152B18}" type="presParOf" srcId="{D8FF4BE5-C9CD-46FE-84BE-437158F40B21}" destId="{9FF03FDE-ED93-4E30-B659-EA97549B5BA2}" srcOrd="0" destOrd="0" presId="urn:microsoft.com/office/officeart/2008/layout/NameandTitleOrganizationalChart"/>
    <dgm:cxn modelId="{43500F87-62C1-466E-977B-F48B9BAE56E0}" type="presParOf" srcId="{9FF03FDE-ED93-4E30-B659-EA97549B5BA2}" destId="{7C8D0D91-FAC7-441F-9D8A-E9C5D755041B}" srcOrd="0" destOrd="0" presId="urn:microsoft.com/office/officeart/2008/layout/NameandTitleOrganizationalChart"/>
    <dgm:cxn modelId="{A69CF397-3148-4EB1-A10B-5C046A45448F}" type="presParOf" srcId="{9FF03FDE-ED93-4E30-B659-EA97549B5BA2}" destId="{085A1E17-6888-4ED1-A757-135ACFFC0060}" srcOrd="1" destOrd="0" presId="urn:microsoft.com/office/officeart/2008/layout/NameandTitleOrganizationalChart"/>
    <dgm:cxn modelId="{704490C3-AF66-4145-AB19-F32166B56A8E}" type="presParOf" srcId="{9FF03FDE-ED93-4E30-B659-EA97549B5BA2}" destId="{B851F6B2-F1D1-4C70-A8D5-15EC9B51F8CA}" srcOrd="2" destOrd="0" presId="urn:microsoft.com/office/officeart/2008/layout/NameandTitleOrganizationalChart"/>
    <dgm:cxn modelId="{3AAE078F-C010-4040-9C7B-6873A4FA4DFF}" type="presParOf" srcId="{D8FF4BE5-C9CD-46FE-84BE-437158F40B21}" destId="{DA235B82-E838-4692-B860-D7F7A6985C60}" srcOrd="1" destOrd="0" presId="urn:microsoft.com/office/officeart/2008/layout/NameandTitleOrganizationalChart"/>
    <dgm:cxn modelId="{7B5B2742-BD97-4ADA-B649-9C8D76AA73F1}" type="presParOf" srcId="{D8FF4BE5-C9CD-46FE-84BE-437158F40B21}" destId="{4981CCB0-E148-44B4-9DE8-B0EF8EDC5FD4}" srcOrd="2" destOrd="0" presId="urn:microsoft.com/office/officeart/2008/layout/NameandTitleOrganizationalChart"/>
    <dgm:cxn modelId="{70BFE304-6C85-43C2-BCCD-AF562A572FD6}" type="presParOf" srcId="{A34A6A3D-163B-4DE8-87C1-3425AF654ED2}" destId="{DF867B46-5BD7-42DF-ACC5-EB33254E9FA6}" srcOrd="2" destOrd="0" presId="urn:microsoft.com/office/officeart/2008/layout/NameandTitleOrganizationalChart"/>
    <dgm:cxn modelId="{42A31966-758D-4932-9CD2-908FD015C192}" type="presParOf" srcId="{A34A6A3D-163B-4DE8-87C1-3425AF654ED2}" destId="{3884E5D5-95B6-4847-B97D-3EA6A43A426D}" srcOrd="3" destOrd="0" presId="urn:microsoft.com/office/officeart/2008/layout/NameandTitleOrganizationalChart"/>
    <dgm:cxn modelId="{B40516F7-AA96-4D92-8CA6-D6B7DB7ED598}" type="presParOf" srcId="{3884E5D5-95B6-4847-B97D-3EA6A43A426D}" destId="{93CF927D-CC9D-48D6-9DCC-BA1B258CFC1D}" srcOrd="0" destOrd="0" presId="urn:microsoft.com/office/officeart/2008/layout/NameandTitleOrganizationalChart"/>
    <dgm:cxn modelId="{29847367-C866-4854-8B62-C970E525F531}" type="presParOf" srcId="{93CF927D-CC9D-48D6-9DCC-BA1B258CFC1D}" destId="{CA314C33-65D9-4369-848E-581F54529FDD}" srcOrd="0" destOrd="0" presId="urn:microsoft.com/office/officeart/2008/layout/NameandTitleOrganizationalChart"/>
    <dgm:cxn modelId="{16C6B364-DB1A-47B9-B606-174D9D985F4C}" type="presParOf" srcId="{93CF927D-CC9D-48D6-9DCC-BA1B258CFC1D}" destId="{918A7BD1-7E2B-44F0-A5C2-418A7388A0C3}" srcOrd="1" destOrd="0" presId="urn:microsoft.com/office/officeart/2008/layout/NameandTitleOrganizationalChart"/>
    <dgm:cxn modelId="{EFBADA56-127D-434E-871E-F38BC2415AF3}" type="presParOf" srcId="{93CF927D-CC9D-48D6-9DCC-BA1B258CFC1D}" destId="{1D8749A8-F4BF-4C1B-B4DF-72EF68C4C064}" srcOrd="2" destOrd="0" presId="urn:microsoft.com/office/officeart/2008/layout/NameandTitleOrganizationalChart"/>
    <dgm:cxn modelId="{434CF026-C274-4C6B-B053-9CC46791FF00}" type="presParOf" srcId="{3884E5D5-95B6-4847-B97D-3EA6A43A426D}" destId="{2EBBF229-8358-416A-B55E-DE27D0EAC071}" srcOrd="1" destOrd="0" presId="urn:microsoft.com/office/officeart/2008/layout/NameandTitleOrganizationalChart"/>
    <dgm:cxn modelId="{D9BFC729-2CDF-4E5F-A230-4F349D563451}" type="presParOf" srcId="{3884E5D5-95B6-4847-B97D-3EA6A43A426D}" destId="{06F4A697-B807-4202-BB47-45BAA7C6DE24}" srcOrd="2" destOrd="0" presId="urn:microsoft.com/office/officeart/2008/layout/NameandTitleOrganizationalChart"/>
    <dgm:cxn modelId="{DE7D8C74-D78B-4FD6-93F2-E7C3A1ABC823}" type="presParOf" srcId="{6FDF0570-80CC-455C-A13F-F88D0E951F1C}" destId="{CC4D10A9-CC1B-4D00-84BC-BCE0E17F85ED}" srcOrd="2" destOrd="0" presId="urn:microsoft.com/office/officeart/2008/layout/NameandTitleOrganizationalChart"/>
    <dgm:cxn modelId="{8B911591-9588-4067-ADE0-8E2E7C98AD17}" type="presParOf" srcId="{CC4D10A9-CC1B-4D00-84BC-BCE0E17F85ED}" destId="{066AD075-C727-49B0-8697-5F482CA314A5}" srcOrd="0" destOrd="0" presId="urn:microsoft.com/office/officeart/2008/layout/NameandTitleOrganizationalChart"/>
    <dgm:cxn modelId="{2142D958-4E41-4BC2-A01C-2A5B2D5C65EF}" type="presParOf" srcId="{CC4D10A9-CC1B-4D00-84BC-BCE0E17F85ED}" destId="{836CFD99-48BE-400C-87B5-8D545A870066}" srcOrd="1" destOrd="0" presId="urn:microsoft.com/office/officeart/2008/layout/NameandTitleOrganizationalChart"/>
    <dgm:cxn modelId="{E06AA69D-6407-4D0E-A2AC-7C9D9E72A900}" type="presParOf" srcId="{836CFD99-48BE-400C-87B5-8D545A870066}" destId="{FCACE7E9-9338-41BE-9231-B957E0F02969}" srcOrd="0" destOrd="0" presId="urn:microsoft.com/office/officeart/2008/layout/NameandTitleOrganizationalChart"/>
    <dgm:cxn modelId="{FA461A67-0CC5-4F65-81E0-6ADA6D303431}" type="presParOf" srcId="{FCACE7E9-9338-41BE-9231-B957E0F02969}" destId="{0B8256DD-B2CD-44E8-9010-00F420B14DB5}" srcOrd="0" destOrd="0" presId="urn:microsoft.com/office/officeart/2008/layout/NameandTitleOrganizationalChart"/>
    <dgm:cxn modelId="{FC67257E-2361-477C-96F6-4A3B844BEC2C}" type="presParOf" srcId="{FCACE7E9-9338-41BE-9231-B957E0F02969}" destId="{F45B4FC5-3190-478B-8897-3B75D7FA7A0D}" srcOrd="1" destOrd="0" presId="urn:microsoft.com/office/officeart/2008/layout/NameandTitleOrganizationalChart"/>
    <dgm:cxn modelId="{5D7539BF-49FF-4487-BCAC-7D488F324D0D}" type="presParOf" srcId="{FCACE7E9-9338-41BE-9231-B957E0F02969}" destId="{FAAD20CC-D509-4480-8699-E1231CB7F67A}" srcOrd="2" destOrd="0" presId="urn:microsoft.com/office/officeart/2008/layout/NameandTitleOrganizationalChart"/>
    <dgm:cxn modelId="{1395EC62-146F-41CE-871D-C0A5882BB406}" type="presParOf" srcId="{836CFD99-48BE-400C-87B5-8D545A870066}" destId="{DE593395-09FC-440D-8484-50605E23D2A3}" srcOrd="1" destOrd="0" presId="urn:microsoft.com/office/officeart/2008/layout/NameandTitleOrganizationalChart"/>
    <dgm:cxn modelId="{425941B1-03AF-4264-9915-39C5889B3BCC}" type="presParOf" srcId="{836CFD99-48BE-400C-87B5-8D545A870066}" destId="{A803E624-FD5F-4A50-9092-F29CB0BEC3AE}" srcOrd="2" destOrd="0" presId="urn:microsoft.com/office/officeart/2008/layout/NameandTitleOrganizationalChar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AD075-C727-49B0-8697-5F482CA314A5}">
      <dsp:nvSpPr>
        <dsp:cNvPr id="0" name=""/>
        <dsp:cNvSpPr/>
      </dsp:nvSpPr>
      <dsp:spPr>
        <a:xfrm>
          <a:off x="1915941" y="868478"/>
          <a:ext cx="286262" cy="935203"/>
        </a:xfrm>
        <a:custGeom>
          <a:avLst/>
          <a:gdLst/>
          <a:ahLst/>
          <a:cxnLst/>
          <a:rect l="0" t="0" r="0" b="0"/>
          <a:pathLst>
            <a:path>
              <a:moveTo>
                <a:pt x="286262" y="0"/>
              </a:moveTo>
              <a:lnTo>
                <a:pt x="286262" y="935203"/>
              </a:lnTo>
              <a:lnTo>
                <a:pt x="0" y="935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67B46-5BD7-42DF-ACC5-EB33254E9FA6}">
      <dsp:nvSpPr>
        <dsp:cNvPr id="0" name=""/>
        <dsp:cNvSpPr/>
      </dsp:nvSpPr>
      <dsp:spPr>
        <a:xfrm>
          <a:off x="2202203" y="868478"/>
          <a:ext cx="1124219" cy="1870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7939"/>
              </a:lnTo>
              <a:lnTo>
                <a:pt x="1124219" y="1667939"/>
              </a:lnTo>
              <a:lnTo>
                <a:pt x="1124219" y="18704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C83D8-6B8B-4F09-9A35-7EA9A0698357}">
      <dsp:nvSpPr>
        <dsp:cNvPr id="0" name=""/>
        <dsp:cNvSpPr/>
      </dsp:nvSpPr>
      <dsp:spPr>
        <a:xfrm>
          <a:off x="1077984" y="868478"/>
          <a:ext cx="1124219" cy="1870406"/>
        </a:xfrm>
        <a:custGeom>
          <a:avLst/>
          <a:gdLst/>
          <a:ahLst/>
          <a:cxnLst/>
          <a:rect l="0" t="0" r="0" b="0"/>
          <a:pathLst>
            <a:path>
              <a:moveTo>
                <a:pt x="1124219" y="0"/>
              </a:moveTo>
              <a:lnTo>
                <a:pt x="1124219" y="1667939"/>
              </a:lnTo>
              <a:lnTo>
                <a:pt x="0" y="1667939"/>
              </a:lnTo>
              <a:lnTo>
                <a:pt x="0" y="18704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ECB80-0194-4007-943B-3E4B2B747A67}">
      <dsp:nvSpPr>
        <dsp:cNvPr id="0" name=""/>
        <dsp:cNvSpPr/>
      </dsp:nvSpPr>
      <dsp:spPr>
        <a:xfrm>
          <a:off x="1364246" y="764"/>
          <a:ext cx="1675914" cy="867714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2444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000" kern="1200" dirty="0"/>
            <a:t>Thiago Gumhold</a:t>
          </a:r>
        </a:p>
      </dsp:txBody>
      <dsp:txXfrm>
        <a:off x="1364246" y="764"/>
        <a:ext cx="1675914" cy="867714"/>
      </dsp:txXfrm>
    </dsp:sp>
    <dsp:sp modelId="{FDB1AC64-F678-469B-9507-3DEB0AFE1051}">
      <dsp:nvSpPr>
        <dsp:cNvPr id="0" name=""/>
        <dsp:cNvSpPr/>
      </dsp:nvSpPr>
      <dsp:spPr>
        <a:xfrm>
          <a:off x="1699429" y="675653"/>
          <a:ext cx="1508323" cy="289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/>
            <a:t>Project Manager</a:t>
          </a:r>
          <a:endParaRPr lang="de-AT" sz="4400" kern="1200" dirty="0"/>
        </a:p>
      </dsp:txBody>
      <dsp:txXfrm>
        <a:off x="1699429" y="675653"/>
        <a:ext cx="1508323" cy="289238"/>
      </dsp:txXfrm>
    </dsp:sp>
    <dsp:sp modelId="{7C8D0D91-FAC7-441F-9D8A-E9C5D755041B}">
      <dsp:nvSpPr>
        <dsp:cNvPr id="0" name=""/>
        <dsp:cNvSpPr/>
      </dsp:nvSpPr>
      <dsp:spPr>
        <a:xfrm>
          <a:off x="240026" y="2738884"/>
          <a:ext cx="1675914" cy="867714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2444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000" kern="1200"/>
            <a:t>Phillip Schermann</a:t>
          </a:r>
          <a:endParaRPr lang="de-AT" sz="2400" kern="1200"/>
        </a:p>
      </dsp:txBody>
      <dsp:txXfrm>
        <a:off x="240026" y="2738884"/>
        <a:ext cx="1675914" cy="867714"/>
      </dsp:txXfrm>
    </dsp:sp>
    <dsp:sp modelId="{085A1E17-6888-4ED1-A757-135ACFFC0060}">
      <dsp:nvSpPr>
        <dsp:cNvPr id="0" name=""/>
        <dsp:cNvSpPr/>
      </dsp:nvSpPr>
      <dsp:spPr>
        <a:xfrm>
          <a:off x="575209" y="3413773"/>
          <a:ext cx="1508323" cy="289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/>
            <a:t>Project </a:t>
          </a:r>
          <a:r>
            <a:rPr lang="de-AT" sz="1600" kern="1200" dirty="0" err="1"/>
            <a:t>member</a:t>
          </a:r>
          <a:endParaRPr lang="de-AT" sz="1600" kern="1200" dirty="0"/>
        </a:p>
      </dsp:txBody>
      <dsp:txXfrm>
        <a:off x="575209" y="3413773"/>
        <a:ext cx="1508323" cy="289238"/>
      </dsp:txXfrm>
    </dsp:sp>
    <dsp:sp modelId="{CA314C33-65D9-4369-848E-581F54529FDD}">
      <dsp:nvSpPr>
        <dsp:cNvPr id="0" name=""/>
        <dsp:cNvSpPr/>
      </dsp:nvSpPr>
      <dsp:spPr>
        <a:xfrm>
          <a:off x="2488466" y="2738884"/>
          <a:ext cx="1675914" cy="867714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2444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000" kern="1200"/>
            <a:t>Selina Brinnich</a:t>
          </a:r>
        </a:p>
      </dsp:txBody>
      <dsp:txXfrm>
        <a:off x="2488466" y="2738884"/>
        <a:ext cx="1675914" cy="867714"/>
      </dsp:txXfrm>
    </dsp:sp>
    <dsp:sp modelId="{918A7BD1-7E2B-44F0-A5C2-418A7388A0C3}">
      <dsp:nvSpPr>
        <dsp:cNvPr id="0" name=""/>
        <dsp:cNvSpPr/>
      </dsp:nvSpPr>
      <dsp:spPr>
        <a:xfrm>
          <a:off x="2823649" y="3413773"/>
          <a:ext cx="1508323" cy="289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/>
            <a:t>Project </a:t>
          </a:r>
          <a:r>
            <a:rPr lang="de-AT" sz="1600" kern="1200" dirty="0" err="1"/>
            <a:t>member</a:t>
          </a:r>
          <a:endParaRPr lang="de-AT" sz="1600" kern="1200" dirty="0"/>
        </a:p>
      </dsp:txBody>
      <dsp:txXfrm>
        <a:off x="2823649" y="3413773"/>
        <a:ext cx="1508323" cy="289238"/>
      </dsp:txXfrm>
    </dsp:sp>
    <dsp:sp modelId="{0B8256DD-B2CD-44E8-9010-00F420B14DB5}">
      <dsp:nvSpPr>
        <dsp:cNvPr id="0" name=""/>
        <dsp:cNvSpPr/>
      </dsp:nvSpPr>
      <dsp:spPr>
        <a:xfrm>
          <a:off x="240026" y="1369824"/>
          <a:ext cx="1675914" cy="867714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2444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2000" kern="1200"/>
            <a:t>Alexander Dietrich</a:t>
          </a:r>
        </a:p>
      </dsp:txBody>
      <dsp:txXfrm>
        <a:off x="240026" y="1369824"/>
        <a:ext cx="1675914" cy="867714"/>
      </dsp:txXfrm>
    </dsp:sp>
    <dsp:sp modelId="{F45B4FC5-3190-478B-8897-3B75D7FA7A0D}">
      <dsp:nvSpPr>
        <dsp:cNvPr id="0" name=""/>
        <dsp:cNvSpPr/>
      </dsp:nvSpPr>
      <dsp:spPr>
        <a:xfrm>
          <a:off x="575209" y="2044713"/>
          <a:ext cx="1508323" cy="289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err="1"/>
            <a:t>Deputy</a:t>
          </a:r>
          <a:r>
            <a:rPr lang="de-AT" sz="1600" kern="1200" dirty="0"/>
            <a:t> PM</a:t>
          </a:r>
        </a:p>
      </dsp:txBody>
      <dsp:txXfrm>
        <a:off x="575209" y="2044713"/>
        <a:ext cx="1508323" cy="289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F024B-076F-4586-BF0D-4DDEFB4C70E4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944FA-82A2-4D87-AF4C-32D6F3284F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53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Thats</a:t>
            </a:r>
            <a:r>
              <a:rPr lang="de-AT" dirty="0"/>
              <a:t> </a:t>
            </a:r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talk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today</a:t>
            </a:r>
            <a:r>
              <a:rPr lang="de-AT" dirty="0"/>
              <a:t> </a:t>
            </a:r>
          </a:p>
          <a:p>
            <a:r>
              <a:rPr lang="de-AT" dirty="0"/>
              <a:t>Macht </a:t>
            </a:r>
            <a:r>
              <a:rPr lang="de-AT" dirty="0" err="1"/>
              <a:t>selina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4693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Most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know</a:t>
            </a:r>
            <a:r>
              <a:rPr lang="de-AT" dirty="0"/>
              <a:t> </a:t>
            </a:r>
            <a:r>
              <a:rPr lang="de-AT" dirty="0" err="1"/>
              <a:t>us</a:t>
            </a:r>
            <a:r>
              <a:rPr lang="de-AT" dirty="0"/>
              <a:t> </a:t>
            </a:r>
            <a:r>
              <a:rPr lang="de-AT" dirty="0" err="1"/>
              <a:t>already</a:t>
            </a:r>
            <a:r>
              <a:rPr lang="de-AT" dirty="0"/>
              <a:t>, but just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refresh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memory</a:t>
            </a:r>
            <a:r>
              <a:rPr lang="de-AT" dirty="0"/>
              <a:t>:</a:t>
            </a:r>
            <a:br>
              <a:rPr lang="de-AT" dirty="0"/>
            </a:br>
            <a:r>
              <a:rPr lang="de-AT" dirty="0"/>
              <a:t>Talk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us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„</a:t>
            </a:r>
            <a:r>
              <a:rPr lang="de-AT" dirty="0" err="1"/>
              <a:t>jobs</a:t>
            </a:r>
            <a:r>
              <a:rPr lang="de-AT" dirty="0"/>
              <a:t>“</a:t>
            </a:r>
            <a:br>
              <a:rPr lang="de-AT" dirty="0"/>
            </a:br>
            <a:r>
              <a:rPr lang="de-AT" dirty="0"/>
              <a:t>Talk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Project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explain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simple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possible</a:t>
            </a:r>
            <a:endParaRPr lang="de-AT" dirty="0"/>
          </a:p>
          <a:p>
            <a:r>
              <a:rPr lang="de-AT" dirty="0"/>
              <a:t>Mach </a:t>
            </a:r>
            <a:r>
              <a:rPr lang="de-AT" dirty="0" err="1"/>
              <a:t>selina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812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Talk </a:t>
            </a:r>
            <a:r>
              <a:rPr lang="de-AT" dirty="0" err="1"/>
              <a:t>eventually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motivation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roject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 </a:t>
            </a:r>
            <a:r>
              <a:rPr lang="de-AT" dirty="0" err="1"/>
              <a:t>place</a:t>
            </a:r>
            <a:endParaRPr lang="de-AT" dirty="0"/>
          </a:p>
          <a:p>
            <a:r>
              <a:rPr lang="de-AT" dirty="0"/>
              <a:t>Talk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workflow</a:t>
            </a:r>
            <a:r>
              <a:rPr lang="de-AT" dirty="0"/>
              <a:t>, </a:t>
            </a:r>
            <a:br>
              <a:rPr lang="de-AT" dirty="0"/>
            </a:br>
            <a:r>
              <a:rPr lang="de-AT" dirty="0" err="1"/>
              <a:t>talk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PM </a:t>
            </a:r>
            <a:r>
              <a:rPr lang="de-AT" dirty="0" err="1"/>
              <a:t>construct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made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lives</a:t>
            </a:r>
            <a:r>
              <a:rPr lang="de-AT" dirty="0"/>
              <a:t> </a:t>
            </a:r>
            <a:r>
              <a:rPr lang="de-AT" dirty="0" err="1"/>
              <a:t>easier</a:t>
            </a:r>
            <a:r>
              <a:rPr lang="de-AT" dirty="0"/>
              <a:t> (</a:t>
            </a:r>
            <a:r>
              <a:rPr lang="de-AT" dirty="0" err="1"/>
              <a:t>GitHub</a:t>
            </a:r>
            <a:r>
              <a:rPr lang="de-AT" dirty="0"/>
              <a:t>, </a:t>
            </a:r>
            <a:r>
              <a:rPr lang="de-AT" dirty="0" err="1"/>
              <a:t>arbeitszeitaufzeichnung</a:t>
            </a:r>
            <a:r>
              <a:rPr lang="de-AT" dirty="0"/>
              <a:t>, </a:t>
            </a:r>
            <a:r>
              <a:rPr lang="de-AT" dirty="0" err="1"/>
              <a:t>testing</a:t>
            </a:r>
            <a:r>
              <a:rPr lang="de-AT" dirty="0"/>
              <a:t>, </a:t>
            </a:r>
            <a:r>
              <a:rPr lang="de-AT" dirty="0" err="1"/>
              <a:t>and</a:t>
            </a:r>
            <a:r>
              <a:rPr lang="de-AT" dirty="0"/>
              <a:t> so on)</a:t>
            </a:r>
          </a:p>
          <a:p>
            <a:r>
              <a:rPr lang="de-AT" dirty="0"/>
              <a:t>	</a:t>
            </a:r>
            <a:r>
              <a:rPr lang="de-AT" dirty="0" err="1"/>
              <a:t>GitHub</a:t>
            </a:r>
            <a:r>
              <a:rPr lang="de-AT" dirty="0"/>
              <a:t> </a:t>
            </a:r>
            <a:r>
              <a:rPr lang="de-AT" dirty="0" err="1"/>
              <a:t>paired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PhpStorm</a:t>
            </a:r>
            <a:r>
              <a:rPr lang="de-AT" dirty="0"/>
              <a:t> was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primary</a:t>
            </a:r>
            <a:r>
              <a:rPr lang="de-AT" dirty="0"/>
              <a:t> </a:t>
            </a:r>
            <a:r>
              <a:rPr lang="de-AT" dirty="0" err="1"/>
              <a:t>development</a:t>
            </a:r>
            <a:r>
              <a:rPr lang="de-AT" dirty="0"/>
              <a:t> </a:t>
            </a:r>
            <a:r>
              <a:rPr lang="de-AT" dirty="0" err="1"/>
              <a:t>tool</a:t>
            </a:r>
            <a:endParaRPr lang="de-AT" dirty="0"/>
          </a:p>
          <a:p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talk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general</a:t>
            </a:r>
            <a:r>
              <a:rPr lang="de-AT" dirty="0"/>
              <a:t> </a:t>
            </a:r>
            <a:r>
              <a:rPr lang="de-AT" dirty="0" err="1"/>
              <a:t>feeling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think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turned</a:t>
            </a:r>
            <a:r>
              <a:rPr lang="de-AT" dirty="0"/>
              <a:t> out</a:t>
            </a:r>
          </a:p>
          <a:p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turned</a:t>
            </a:r>
            <a:r>
              <a:rPr lang="de-AT" dirty="0"/>
              <a:t> out: </a:t>
            </a:r>
            <a:r>
              <a:rPr lang="de-AT" dirty="0" err="1"/>
              <a:t>Statistics</a:t>
            </a:r>
            <a:r>
              <a:rPr lang="de-AT" dirty="0"/>
              <a:t> on </a:t>
            </a:r>
            <a:r>
              <a:rPr lang="de-AT" dirty="0" err="1"/>
              <a:t>everything</a:t>
            </a:r>
            <a:r>
              <a:rPr lang="de-AT" dirty="0"/>
              <a:t>…</a:t>
            </a:r>
          </a:p>
          <a:p>
            <a:r>
              <a:rPr lang="de-AT" dirty="0"/>
              <a:t>Mach 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2936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Talk </a:t>
            </a:r>
            <a:r>
              <a:rPr lang="de-AT" dirty="0" err="1"/>
              <a:t>eventually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motivation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roject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 </a:t>
            </a:r>
            <a:r>
              <a:rPr lang="de-AT" dirty="0" err="1"/>
              <a:t>place</a:t>
            </a:r>
            <a:endParaRPr lang="de-AT" dirty="0"/>
          </a:p>
          <a:p>
            <a:r>
              <a:rPr lang="de-AT" dirty="0"/>
              <a:t>Talk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workflow</a:t>
            </a:r>
            <a:r>
              <a:rPr lang="de-AT" dirty="0"/>
              <a:t>, </a:t>
            </a:r>
            <a:br>
              <a:rPr lang="de-AT" dirty="0"/>
            </a:br>
            <a:r>
              <a:rPr lang="de-AT" dirty="0" err="1"/>
              <a:t>talk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PM </a:t>
            </a:r>
            <a:r>
              <a:rPr lang="de-AT" dirty="0" err="1"/>
              <a:t>construct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made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lives</a:t>
            </a:r>
            <a:r>
              <a:rPr lang="de-AT" dirty="0"/>
              <a:t> </a:t>
            </a:r>
            <a:r>
              <a:rPr lang="de-AT" dirty="0" err="1"/>
              <a:t>easier</a:t>
            </a:r>
            <a:r>
              <a:rPr lang="de-AT" dirty="0"/>
              <a:t> (</a:t>
            </a:r>
            <a:r>
              <a:rPr lang="de-AT" dirty="0" err="1"/>
              <a:t>GitHub</a:t>
            </a:r>
            <a:r>
              <a:rPr lang="de-AT" dirty="0"/>
              <a:t>, </a:t>
            </a:r>
            <a:r>
              <a:rPr lang="de-AT" dirty="0" err="1"/>
              <a:t>arbeitszeitaufzeichnung</a:t>
            </a:r>
            <a:r>
              <a:rPr lang="de-AT" dirty="0"/>
              <a:t>, </a:t>
            </a:r>
            <a:r>
              <a:rPr lang="de-AT" dirty="0" err="1"/>
              <a:t>testing</a:t>
            </a:r>
            <a:r>
              <a:rPr lang="de-AT" dirty="0"/>
              <a:t>, </a:t>
            </a:r>
            <a:r>
              <a:rPr lang="de-AT" dirty="0" err="1"/>
              <a:t>and</a:t>
            </a:r>
            <a:r>
              <a:rPr lang="de-AT" dirty="0"/>
              <a:t> so on)</a:t>
            </a:r>
          </a:p>
          <a:p>
            <a:r>
              <a:rPr lang="de-AT" dirty="0"/>
              <a:t>	</a:t>
            </a:r>
            <a:r>
              <a:rPr lang="de-AT" dirty="0" err="1"/>
              <a:t>GitHub</a:t>
            </a:r>
            <a:r>
              <a:rPr lang="de-AT" dirty="0"/>
              <a:t> </a:t>
            </a:r>
            <a:r>
              <a:rPr lang="de-AT" dirty="0" err="1"/>
              <a:t>paired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PhpStorm</a:t>
            </a:r>
            <a:r>
              <a:rPr lang="de-AT" dirty="0"/>
              <a:t> was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primary</a:t>
            </a:r>
            <a:r>
              <a:rPr lang="de-AT" dirty="0"/>
              <a:t> </a:t>
            </a:r>
            <a:r>
              <a:rPr lang="de-AT" dirty="0" err="1"/>
              <a:t>development</a:t>
            </a:r>
            <a:r>
              <a:rPr lang="de-AT" dirty="0"/>
              <a:t> </a:t>
            </a:r>
            <a:r>
              <a:rPr lang="de-AT" dirty="0" err="1"/>
              <a:t>tool</a:t>
            </a:r>
            <a:endParaRPr lang="de-AT" dirty="0"/>
          </a:p>
          <a:p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talk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general</a:t>
            </a:r>
            <a:r>
              <a:rPr lang="de-AT" dirty="0"/>
              <a:t> </a:t>
            </a:r>
            <a:r>
              <a:rPr lang="de-AT" dirty="0" err="1"/>
              <a:t>feeling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think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turned</a:t>
            </a:r>
            <a:r>
              <a:rPr lang="de-AT" dirty="0"/>
              <a:t> out</a:t>
            </a:r>
          </a:p>
          <a:p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turned</a:t>
            </a:r>
            <a:r>
              <a:rPr lang="de-AT" dirty="0"/>
              <a:t> out: </a:t>
            </a:r>
            <a:r>
              <a:rPr lang="de-AT" dirty="0" err="1"/>
              <a:t>Statistics</a:t>
            </a:r>
            <a:r>
              <a:rPr lang="de-AT" dirty="0"/>
              <a:t> on </a:t>
            </a:r>
            <a:r>
              <a:rPr lang="de-AT" dirty="0" err="1"/>
              <a:t>everything</a:t>
            </a:r>
            <a:r>
              <a:rPr lang="de-AT" dirty="0"/>
              <a:t>…</a:t>
            </a:r>
          </a:p>
          <a:p>
            <a:r>
              <a:rPr lang="de-AT" dirty="0"/>
              <a:t>Mach 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923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Macht der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0576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Macht </a:t>
            </a:r>
            <a:r>
              <a:rPr lang="de-AT" dirty="0" err="1"/>
              <a:t>phillp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663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275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63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438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708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128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748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657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392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154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408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408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867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ltiplay.websit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1669915" y="876701"/>
            <a:ext cx="12441677" cy="5184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423" y="2017912"/>
            <a:ext cx="7560300" cy="1507537"/>
          </a:xfrm>
          <a:prstGeom prst="rect">
            <a:avLst/>
          </a:prstGeom>
        </p:spPr>
      </p:pic>
      <p:sp>
        <p:nvSpPr>
          <p:cNvPr id="7" name="Titel 7"/>
          <p:cNvSpPr txBox="1">
            <a:spLocks/>
          </p:cNvSpPr>
          <p:nvPr/>
        </p:nvSpPr>
        <p:spPr>
          <a:xfrm>
            <a:off x="1480016" y="3525441"/>
            <a:ext cx="6231117" cy="15744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AT" sz="3600" b="1" dirty="0"/>
              <a:t>The </a:t>
            </a:r>
            <a:r>
              <a:rPr lang="de-AT" sz="3600" b="1" dirty="0" smtClean="0"/>
              <a:t>MMOTTG </a:t>
            </a:r>
            <a:r>
              <a:rPr lang="de-AT" sz="3600" b="1" dirty="0"/>
              <a:t>Site</a:t>
            </a:r>
          </a:p>
          <a:p>
            <a:pPr algn="ctr">
              <a:lnSpc>
                <a:spcPct val="100000"/>
              </a:lnSpc>
            </a:pPr>
            <a:r>
              <a:rPr lang="de-AT" sz="3600" b="1" dirty="0"/>
              <a:t>„Massive Multiplayer Online Team Table-Top Game“</a:t>
            </a:r>
            <a:endParaRPr lang="de-AT" sz="4000" b="1" dirty="0"/>
          </a:p>
        </p:txBody>
      </p:sp>
    </p:spTree>
    <p:extLst>
      <p:ext uri="{BB962C8B-B14F-4D97-AF65-F5344CB8AC3E}">
        <p14:creationId xmlns:p14="http://schemas.microsoft.com/office/powerpoint/2010/main" val="155144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Rechteck: abgerundete Ecken 1"/>
          <p:cNvSpPr/>
          <p:nvPr/>
        </p:nvSpPr>
        <p:spPr>
          <a:xfrm>
            <a:off x="414780" y="1223078"/>
            <a:ext cx="8015728" cy="2293120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Content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619231" y="1363712"/>
            <a:ext cx="4471251" cy="4351338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R</a:t>
            </a:r>
            <a:r>
              <a:rPr lang="en-US" dirty="0" smtClean="0"/>
              <a:t>eview</a:t>
            </a:r>
            <a:endParaRPr lang="en-US" dirty="0"/>
          </a:p>
          <a:p>
            <a:r>
              <a:rPr lang="en-US" dirty="0"/>
              <a:t>Lessons L</a:t>
            </a:r>
            <a:r>
              <a:rPr lang="en-US" dirty="0" smtClean="0"/>
              <a:t>earned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</a:t>
            </a:r>
            <a:r>
              <a:rPr lang="en-US" dirty="0" smtClean="0"/>
              <a:t>esult</a:t>
            </a:r>
            <a:endParaRPr lang="en-US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791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: abgerundete Ecken 15"/>
          <p:cNvSpPr/>
          <p:nvPr/>
        </p:nvSpPr>
        <p:spPr>
          <a:xfrm>
            <a:off x="166259" y="876695"/>
            <a:ext cx="8829858" cy="4130180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Introduction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639379638"/>
              </p:ext>
            </p:extLst>
          </p:nvPr>
        </p:nvGraphicFramePr>
        <p:xfrm>
          <a:off x="166259" y="1089897"/>
          <a:ext cx="4571999" cy="3703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Grafik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713416" y="1089896"/>
            <a:ext cx="4430584" cy="2773885"/>
          </a:xfrm>
        </p:spPr>
        <p:txBody>
          <a:bodyPr>
            <a:normAutofit/>
          </a:bodyPr>
          <a:lstStyle/>
          <a:p>
            <a:r>
              <a:rPr lang="en-US" dirty="0"/>
              <a:t>Website</a:t>
            </a:r>
          </a:p>
          <a:p>
            <a:r>
              <a:rPr lang="en-US" dirty="0"/>
              <a:t>Team based gaming experience</a:t>
            </a:r>
          </a:p>
          <a:p>
            <a:pPr lvl="1"/>
            <a:r>
              <a:rPr lang="en-US" sz="2500" dirty="0"/>
              <a:t>4 in a row</a:t>
            </a:r>
          </a:p>
          <a:p>
            <a:pPr lvl="1"/>
            <a:r>
              <a:rPr lang="en-US" sz="2500" dirty="0" smtClean="0"/>
              <a:t>tic-tac-toe</a:t>
            </a:r>
            <a:endParaRPr lang="en-US" sz="2500" dirty="0"/>
          </a:p>
          <a:p>
            <a:r>
              <a:rPr lang="en-US" dirty="0"/>
              <a:t>Chat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474" y="3189800"/>
            <a:ext cx="2386941" cy="149183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13" y="4631072"/>
            <a:ext cx="1884812" cy="117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5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982" y="876694"/>
            <a:ext cx="7408985" cy="5151455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Project Review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431999" y="1816108"/>
            <a:ext cx="837561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500" dirty="0"/>
              <a:t>SIMPLYFY !!!!</a:t>
            </a:r>
            <a:br>
              <a:rPr lang="de-AT" sz="11500" dirty="0"/>
            </a:br>
            <a:r>
              <a:rPr lang="de-AT" sz="11500" dirty="0" err="1"/>
              <a:t>And</a:t>
            </a:r>
            <a:r>
              <a:rPr lang="de-AT" sz="11500" dirty="0"/>
              <a:t> </a:t>
            </a:r>
            <a:r>
              <a:rPr lang="de-AT" sz="11500" dirty="0" err="1"/>
              <a:t>animate</a:t>
            </a:r>
            <a:endParaRPr lang="de-AT" sz="11500" dirty="0"/>
          </a:p>
        </p:txBody>
      </p:sp>
    </p:spTree>
    <p:extLst>
      <p:ext uri="{BB962C8B-B14F-4D97-AF65-F5344CB8AC3E}">
        <p14:creationId xmlns:p14="http://schemas.microsoft.com/office/powerpoint/2010/main" val="125301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: abgerundete Ecken 11"/>
          <p:cNvSpPr/>
          <p:nvPr/>
        </p:nvSpPr>
        <p:spPr>
          <a:xfrm>
            <a:off x="414780" y="996844"/>
            <a:ext cx="8015728" cy="2945167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Project Review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770066" y="1244346"/>
            <a:ext cx="7886700" cy="27738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Hier kommt das ganze PM </a:t>
            </a:r>
            <a:r>
              <a:rPr lang="de-AT" dirty="0" err="1"/>
              <a:t>zeugs</a:t>
            </a:r>
            <a:r>
              <a:rPr lang="de-AT" dirty="0"/>
              <a:t> schnell in Graphiken hin</a:t>
            </a:r>
          </a:p>
          <a:p>
            <a:r>
              <a:rPr lang="de-AT" dirty="0"/>
              <a:t>Arbeitszeitaufteilung</a:t>
            </a:r>
          </a:p>
          <a:p>
            <a:r>
              <a:rPr lang="de-AT" dirty="0"/>
              <a:t>Schätzung der PMs und vergleich mit tatsächlichem Wert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396" y="4111968"/>
            <a:ext cx="9144000" cy="17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" name="Rechteck 11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Lessons Learned</a:t>
            </a:r>
            <a:endParaRPr lang="en-US" sz="4000" dirty="0"/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35231" y="1432973"/>
            <a:ext cx="46898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/>
              <a:t>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/>
              <a:t>Cascading Style Sheets (CSS)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/>
              <a:t>PHP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/>
              <a:t>JavaScript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281" y="1164394"/>
            <a:ext cx="3191435" cy="169046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99" y="3369711"/>
            <a:ext cx="2498912" cy="215322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123" y="3255858"/>
            <a:ext cx="1726962" cy="242247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664" y="3273508"/>
            <a:ext cx="2666667" cy="24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1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-1669915" y="876701"/>
            <a:ext cx="12441677" cy="5184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31975" y="1865756"/>
            <a:ext cx="8864142" cy="96229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AT" sz="4000" dirty="0"/>
              <a:t>The </a:t>
            </a:r>
            <a:r>
              <a:rPr lang="de-AT" sz="4000" dirty="0" err="1"/>
              <a:t>result</a:t>
            </a:r>
            <a:endParaRPr lang="de-AT" sz="4000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619223" y="4513566"/>
            <a:ext cx="7886700" cy="12014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dirty="0"/>
              <a:t>…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website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2" name="Grafik 1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423" y="2885175"/>
            <a:ext cx="7560300" cy="15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7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166</Words>
  <Application>Microsoft Office PowerPoint</Application>
  <PresentationFormat>Bildschirmpräsentation (4:3)</PresentationFormat>
  <Paragraphs>71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Content</vt:lpstr>
      <vt:lpstr>Introduction</vt:lpstr>
      <vt:lpstr>Project Review</vt:lpstr>
      <vt:lpstr>Project Review</vt:lpstr>
      <vt:lpstr>Lessons Learned</vt:lpstr>
      <vt:lpstr>The 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Thiago Gumhold</dc:creator>
  <cp:lastModifiedBy>Selina Brinnich</cp:lastModifiedBy>
  <cp:revision>55</cp:revision>
  <dcterms:created xsi:type="dcterms:W3CDTF">2016-11-28T10:40:54Z</dcterms:created>
  <dcterms:modified xsi:type="dcterms:W3CDTF">2017-01-22T13:39:50Z</dcterms:modified>
</cp:coreProperties>
</file>