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74174" autoAdjust="0"/>
  </p:normalViewPr>
  <p:slideViewPr>
    <p:cSldViewPr snapToGrid="0">
      <p:cViewPr varScale="1">
        <p:scale>
          <a:sx n="65" d="100"/>
          <a:sy n="65" d="100"/>
        </p:scale>
        <p:origin x="20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62F-4631-9A86-CC41894367E1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362F-4631-9A86-CC41894367E1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62F-4631-9A86-CC41894367E1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362F-4631-9A86-CC41894367E1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spc="0" baseline="0">
                      <a:solidFill>
                        <a:schemeClr val="accent1">
                          <a:shade val="58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476559239872086"/>
                      <c:h val="0.2840156883417098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62F-4631-9A86-CC41894367E1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spc="0" baseline="0">
                      <a:solidFill>
                        <a:schemeClr val="accent1">
                          <a:shade val="86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362F-4631-9A86-CC41894367E1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spc="0" baseline="0">
                      <a:solidFill>
                        <a:schemeClr val="accent1">
                          <a:tint val="86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62F-4631-9A86-CC41894367E1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spc="0" baseline="0">
                      <a:solidFill>
                        <a:schemeClr val="accent1">
                          <a:tint val="58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362F-4631-9A86-CC41894367E1}"/>
                </c:ext>
              </c:extLst>
            </c:dLbl>
            <c:spPr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spc="0" baseline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Alexander</c:v>
                </c:pt>
                <c:pt idx="1">
                  <c:v>Phillip</c:v>
                </c:pt>
                <c:pt idx="2">
                  <c:v>Selina</c:v>
                </c:pt>
                <c:pt idx="3">
                  <c:v>Thiago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41.583329999999997</c:v>
                </c:pt>
                <c:pt idx="1">
                  <c:v>42.75</c:v>
                </c:pt>
                <c:pt idx="2">
                  <c:v>45.25</c:v>
                </c:pt>
                <c:pt idx="3">
                  <c:v>51.417769999999997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2F-4631-9A86-CC41894367E1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Real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76000"/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shade val="76000"/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shade val="76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76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Front-end</c:v>
                </c:pt>
                <c:pt idx="1">
                  <c:v>Back-end</c:v>
                </c:pt>
                <c:pt idx="2">
                  <c:v>Chat</c:v>
                </c:pt>
                <c:pt idx="3">
                  <c:v>Testing</c:v>
                </c:pt>
                <c:pt idx="4">
                  <c:v>PM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44</c:v>
                </c:pt>
                <c:pt idx="1">
                  <c:v>47</c:v>
                </c:pt>
                <c:pt idx="2">
                  <c:v>10</c:v>
                </c:pt>
                <c:pt idx="3">
                  <c:v>28</c:v>
                </c:pt>
                <c:pt idx="4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F8-4B16-A600-CDA507230C2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Estimated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77000"/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tint val="77000"/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tint val="77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tint val="77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Front-end</c:v>
                </c:pt>
                <c:pt idx="1">
                  <c:v>Back-end</c:v>
                </c:pt>
                <c:pt idx="2">
                  <c:v>Chat</c:v>
                </c:pt>
                <c:pt idx="3">
                  <c:v>Testing</c:v>
                </c:pt>
                <c:pt idx="4">
                  <c:v>PM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42</c:v>
                </c:pt>
                <c:pt idx="1">
                  <c:v>104</c:v>
                </c:pt>
                <c:pt idx="2">
                  <c:v>40</c:v>
                </c:pt>
                <c:pt idx="3">
                  <c:v>30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F8-4B16-A600-CDA507230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81315192"/>
        <c:axId val="381310600"/>
      </c:barChart>
      <c:catAx>
        <c:axId val="381315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1310600"/>
        <c:crosses val="autoZero"/>
        <c:auto val="1"/>
        <c:lblAlgn val="ctr"/>
        <c:lblOffset val="100"/>
        <c:noMultiLvlLbl val="0"/>
      </c:catAx>
      <c:valAx>
        <c:axId val="381310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1315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3779497079691119"/>
          <c:y val="0.22563608225528681"/>
          <c:w val="0.36849211213701044"/>
          <c:h val="0.200219824532673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38994-7405-4024-876F-61E98715B52C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20059406-BD8B-4E55-A3D8-C969D088B016}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 dirty="0"/>
            <a:t>Thiago Gumhold</a:t>
          </a:r>
        </a:p>
      </dgm:t>
    </dgm:pt>
    <dgm:pt modelId="{45E756B0-BCB0-47DF-AD93-228EE925A498}" type="parTrans" cxnId="{22E28A24-9034-404E-A0EF-4C6FEC2DDAA2}">
      <dgm:prSet/>
      <dgm:spPr/>
      <dgm:t>
        <a:bodyPr/>
        <a:lstStyle/>
        <a:p>
          <a:endParaRPr lang="de-AT"/>
        </a:p>
      </dgm:t>
    </dgm:pt>
    <dgm:pt modelId="{EF6A1E31-EA37-48FB-A847-82C038B6BE12}" type="sibTrans" cxnId="{22E28A24-9034-404E-A0EF-4C6FEC2DDAA2}">
      <dgm:prSet custT="1"/>
      <dgm:spPr/>
      <dgm:t>
        <a:bodyPr/>
        <a:lstStyle/>
        <a:p>
          <a:r>
            <a:rPr lang="de-AT" sz="1600" dirty="0"/>
            <a:t>Project Manager</a:t>
          </a:r>
          <a:endParaRPr lang="de-AT" sz="4400" dirty="0"/>
        </a:p>
      </dgm:t>
    </dgm:pt>
    <dgm:pt modelId="{BF768398-1F50-47BA-B413-15CFCC39EF06}" type="asst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Alexander Dietrich</a:t>
          </a:r>
        </a:p>
      </dgm:t>
    </dgm:pt>
    <dgm:pt modelId="{865FC03B-0A3C-4339-8C40-902CCB541A0F}" type="parTrans" cxnId="{18AC7E22-F5A8-4B45-AE2F-2FBBD79B00FB}">
      <dgm:prSet/>
      <dgm:spPr/>
      <dgm:t>
        <a:bodyPr/>
        <a:lstStyle/>
        <a:p>
          <a:endParaRPr lang="de-AT"/>
        </a:p>
      </dgm:t>
    </dgm:pt>
    <dgm:pt modelId="{BCC051DA-1989-4043-A71C-DB5B203007E2}" type="sibTrans" cxnId="{18AC7E22-F5A8-4B45-AE2F-2FBBD79B00FB}">
      <dgm:prSet custT="1"/>
      <dgm:spPr/>
      <dgm:t>
        <a:bodyPr/>
        <a:lstStyle/>
        <a:p>
          <a:r>
            <a:rPr lang="de-AT" sz="1600" dirty="0" err="1"/>
            <a:t>Deputy</a:t>
          </a:r>
          <a:r>
            <a:rPr lang="de-AT" sz="1600" dirty="0"/>
            <a:t> PM</a:t>
          </a:r>
        </a:p>
      </dgm:t>
    </dgm:pt>
    <dgm:pt modelId="{AFF29BE7-25FC-4575-B4DB-7C07A43F6273}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 dirty="0"/>
            <a:t>Selina </a:t>
          </a:r>
          <a:r>
            <a:rPr lang="de-AT" sz="2000" dirty="0" err="1"/>
            <a:t>Brinnich</a:t>
          </a:r>
          <a:endParaRPr lang="de-AT" sz="2000" dirty="0"/>
        </a:p>
      </dgm:t>
    </dgm:pt>
    <dgm:pt modelId="{E0DD6EDE-0D0B-431C-9595-B77CA81EA886}" type="parTrans" cxnId="{0E681634-313B-42BA-A51A-63BD65AC9062}">
      <dgm:prSet/>
      <dgm:spPr/>
      <dgm:t>
        <a:bodyPr/>
        <a:lstStyle/>
        <a:p>
          <a:endParaRPr lang="de-AT"/>
        </a:p>
      </dgm:t>
    </dgm:pt>
    <dgm:pt modelId="{34452C4A-3AD4-40CC-ABE0-61FFF178E9D3}" type="sibTrans" cxnId="{0E681634-313B-42BA-A51A-63BD65AC9062}">
      <dgm:prSet custT="1"/>
      <dgm:spPr/>
      <dgm:t>
        <a:bodyPr/>
        <a:lstStyle/>
        <a:p>
          <a:r>
            <a:rPr lang="de-AT" sz="1600" dirty="0"/>
            <a:t>Project </a:t>
          </a:r>
          <a:r>
            <a:rPr lang="de-AT" sz="1600" dirty="0" err="1"/>
            <a:t>member</a:t>
          </a:r>
          <a:endParaRPr lang="de-AT" sz="1600" dirty="0"/>
        </a:p>
      </dgm:t>
    </dgm:pt>
    <dgm:pt modelId="{94048916-DF9A-4086-BB48-11FCC2B23560}">
      <dgm:prSet phldrT="[Text]" custT="1"/>
      <dgm:spPr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de-AT" sz="2000"/>
            <a:t>Phillip Schermann</a:t>
          </a:r>
          <a:endParaRPr lang="de-AT" sz="2400"/>
        </a:p>
      </dgm:t>
    </dgm:pt>
    <dgm:pt modelId="{0E0DCCDB-5551-4409-93D2-F9FBEB33AEF4}" type="sibTrans" cxnId="{DE128A50-E354-40E4-A45A-5DADABA48395}">
      <dgm:prSet custT="1"/>
      <dgm:spPr/>
      <dgm:t>
        <a:bodyPr/>
        <a:lstStyle/>
        <a:p>
          <a:r>
            <a:rPr lang="de-AT" sz="1600" dirty="0"/>
            <a:t>Project </a:t>
          </a:r>
          <a:r>
            <a:rPr lang="de-AT" sz="1600" dirty="0" err="1"/>
            <a:t>member</a:t>
          </a:r>
          <a:endParaRPr lang="de-AT" sz="1600" dirty="0"/>
        </a:p>
      </dgm:t>
    </dgm:pt>
    <dgm:pt modelId="{D5164096-2E3E-4A76-AE62-F999EBA0BF5B}" type="parTrans" cxnId="{DE128A50-E354-40E4-A45A-5DADABA48395}">
      <dgm:prSet/>
      <dgm:spPr/>
      <dgm:t>
        <a:bodyPr/>
        <a:lstStyle/>
        <a:p>
          <a:endParaRPr lang="de-AT"/>
        </a:p>
      </dgm:t>
    </dgm:pt>
    <dgm:pt modelId="{CAC668F8-BDE7-4B23-83A3-A4A585FFEF74}" type="pres">
      <dgm:prSet presAssocID="{12B38994-7405-4024-876F-61E98715B5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FDF0570-80CC-455C-A13F-F88D0E951F1C}" type="pres">
      <dgm:prSet presAssocID="{20059406-BD8B-4E55-A3D8-C969D088B016}" presName="hierRoot1" presStyleCnt="0">
        <dgm:presLayoutVars>
          <dgm:hierBranch val="init"/>
        </dgm:presLayoutVars>
      </dgm:prSet>
      <dgm:spPr/>
    </dgm:pt>
    <dgm:pt modelId="{C69346A7-0024-4A26-A589-62D42A692425}" type="pres">
      <dgm:prSet presAssocID="{20059406-BD8B-4E55-A3D8-C969D088B016}" presName="rootComposite1" presStyleCnt="0"/>
      <dgm:spPr/>
    </dgm:pt>
    <dgm:pt modelId="{716ECB80-0194-4007-943B-3E4B2B747A67}" type="pres">
      <dgm:prSet presAssocID="{20059406-BD8B-4E55-A3D8-C969D088B016}" presName="rootText1" presStyleLbl="node0" presStyleIdx="0" presStyleCnt="1">
        <dgm:presLayoutVars>
          <dgm:chMax/>
          <dgm:chPref val="3"/>
        </dgm:presLayoutVars>
      </dgm:prSet>
      <dgm:spPr/>
    </dgm:pt>
    <dgm:pt modelId="{FDB1AC64-F678-469B-9507-3DEB0AFE1051}" type="pres">
      <dgm:prSet presAssocID="{20059406-BD8B-4E55-A3D8-C969D088B016}" presName="titleText1" presStyleLbl="fgAcc0" presStyleIdx="0" presStyleCnt="1">
        <dgm:presLayoutVars>
          <dgm:chMax val="0"/>
          <dgm:chPref val="0"/>
        </dgm:presLayoutVars>
      </dgm:prSet>
      <dgm:spPr/>
    </dgm:pt>
    <dgm:pt modelId="{A61F234B-0585-46A7-BCD8-745401D0B266}" type="pres">
      <dgm:prSet presAssocID="{20059406-BD8B-4E55-A3D8-C969D088B016}" presName="rootConnector1" presStyleLbl="node1" presStyleIdx="0" presStyleCnt="2"/>
      <dgm:spPr/>
    </dgm:pt>
    <dgm:pt modelId="{A34A6A3D-163B-4DE8-87C1-3425AF654ED2}" type="pres">
      <dgm:prSet presAssocID="{20059406-BD8B-4E55-A3D8-C969D088B016}" presName="hierChild2" presStyleCnt="0"/>
      <dgm:spPr/>
    </dgm:pt>
    <dgm:pt modelId="{E7AC83D8-6B8B-4F09-9A35-7EA9A0698357}" type="pres">
      <dgm:prSet presAssocID="{D5164096-2E3E-4A76-AE62-F999EBA0BF5B}" presName="Name37" presStyleLbl="parChTrans1D2" presStyleIdx="0" presStyleCnt="3"/>
      <dgm:spPr/>
    </dgm:pt>
    <dgm:pt modelId="{D8FF4BE5-C9CD-46FE-84BE-437158F40B21}" type="pres">
      <dgm:prSet presAssocID="{94048916-DF9A-4086-BB48-11FCC2B23560}" presName="hierRoot2" presStyleCnt="0">
        <dgm:presLayoutVars>
          <dgm:hierBranch val="init"/>
        </dgm:presLayoutVars>
      </dgm:prSet>
      <dgm:spPr/>
    </dgm:pt>
    <dgm:pt modelId="{9FF03FDE-ED93-4E30-B659-EA97549B5BA2}" type="pres">
      <dgm:prSet presAssocID="{94048916-DF9A-4086-BB48-11FCC2B23560}" presName="rootComposite" presStyleCnt="0"/>
      <dgm:spPr/>
    </dgm:pt>
    <dgm:pt modelId="{7C8D0D91-FAC7-441F-9D8A-E9C5D755041B}" type="pres">
      <dgm:prSet presAssocID="{94048916-DF9A-4086-BB48-11FCC2B23560}" presName="rootText" presStyleLbl="node1" presStyleIdx="0" presStyleCnt="2">
        <dgm:presLayoutVars>
          <dgm:chMax/>
          <dgm:chPref val="3"/>
        </dgm:presLayoutVars>
      </dgm:prSet>
      <dgm:spPr/>
    </dgm:pt>
    <dgm:pt modelId="{085A1E17-6888-4ED1-A757-135ACFFC0060}" type="pres">
      <dgm:prSet presAssocID="{94048916-DF9A-4086-BB48-11FCC2B23560}" presName="titleText2" presStyleLbl="fgAcc1" presStyleIdx="0" presStyleCnt="2">
        <dgm:presLayoutVars>
          <dgm:chMax val="0"/>
          <dgm:chPref val="0"/>
        </dgm:presLayoutVars>
      </dgm:prSet>
      <dgm:spPr/>
    </dgm:pt>
    <dgm:pt modelId="{B851F6B2-F1D1-4C70-A8D5-15EC9B51F8CA}" type="pres">
      <dgm:prSet presAssocID="{94048916-DF9A-4086-BB48-11FCC2B23560}" presName="rootConnector" presStyleLbl="node2" presStyleIdx="0" presStyleCnt="0"/>
      <dgm:spPr/>
    </dgm:pt>
    <dgm:pt modelId="{DA235B82-E838-4692-B860-D7F7A6985C60}" type="pres">
      <dgm:prSet presAssocID="{94048916-DF9A-4086-BB48-11FCC2B23560}" presName="hierChild4" presStyleCnt="0"/>
      <dgm:spPr/>
    </dgm:pt>
    <dgm:pt modelId="{4981CCB0-E148-44B4-9DE8-B0EF8EDC5FD4}" type="pres">
      <dgm:prSet presAssocID="{94048916-DF9A-4086-BB48-11FCC2B23560}" presName="hierChild5" presStyleCnt="0"/>
      <dgm:spPr/>
    </dgm:pt>
    <dgm:pt modelId="{DF867B46-5BD7-42DF-ACC5-EB33254E9FA6}" type="pres">
      <dgm:prSet presAssocID="{E0DD6EDE-0D0B-431C-9595-B77CA81EA886}" presName="Name37" presStyleLbl="parChTrans1D2" presStyleIdx="1" presStyleCnt="3"/>
      <dgm:spPr/>
    </dgm:pt>
    <dgm:pt modelId="{3884E5D5-95B6-4847-B97D-3EA6A43A426D}" type="pres">
      <dgm:prSet presAssocID="{AFF29BE7-25FC-4575-B4DB-7C07A43F6273}" presName="hierRoot2" presStyleCnt="0">
        <dgm:presLayoutVars>
          <dgm:hierBranch val="init"/>
        </dgm:presLayoutVars>
      </dgm:prSet>
      <dgm:spPr/>
    </dgm:pt>
    <dgm:pt modelId="{93CF927D-CC9D-48D6-9DCC-BA1B258CFC1D}" type="pres">
      <dgm:prSet presAssocID="{AFF29BE7-25FC-4575-B4DB-7C07A43F6273}" presName="rootComposite" presStyleCnt="0"/>
      <dgm:spPr/>
    </dgm:pt>
    <dgm:pt modelId="{CA314C33-65D9-4369-848E-581F54529FDD}" type="pres">
      <dgm:prSet presAssocID="{AFF29BE7-25FC-4575-B4DB-7C07A43F6273}" presName="rootText" presStyleLbl="node1" presStyleIdx="1" presStyleCnt="2">
        <dgm:presLayoutVars>
          <dgm:chMax/>
          <dgm:chPref val="3"/>
        </dgm:presLayoutVars>
      </dgm:prSet>
      <dgm:spPr/>
    </dgm:pt>
    <dgm:pt modelId="{918A7BD1-7E2B-44F0-A5C2-418A7388A0C3}" type="pres">
      <dgm:prSet presAssocID="{AFF29BE7-25FC-4575-B4DB-7C07A43F6273}" presName="titleText2" presStyleLbl="fgAcc1" presStyleIdx="1" presStyleCnt="2">
        <dgm:presLayoutVars>
          <dgm:chMax val="0"/>
          <dgm:chPref val="0"/>
        </dgm:presLayoutVars>
      </dgm:prSet>
      <dgm:spPr/>
    </dgm:pt>
    <dgm:pt modelId="{1D8749A8-F4BF-4C1B-B4DF-72EF68C4C064}" type="pres">
      <dgm:prSet presAssocID="{AFF29BE7-25FC-4575-B4DB-7C07A43F6273}" presName="rootConnector" presStyleLbl="node2" presStyleIdx="0" presStyleCnt="0"/>
      <dgm:spPr/>
    </dgm:pt>
    <dgm:pt modelId="{2EBBF229-8358-416A-B55E-DE27D0EAC071}" type="pres">
      <dgm:prSet presAssocID="{AFF29BE7-25FC-4575-B4DB-7C07A43F6273}" presName="hierChild4" presStyleCnt="0"/>
      <dgm:spPr/>
    </dgm:pt>
    <dgm:pt modelId="{06F4A697-B807-4202-BB47-45BAA7C6DE24}" type="pres">
      <dgm:prSet presAssocID="{AFF29BE7-25FC-4575-B4DB-7C07A43F6273}" presName="hierChild5" presStyleCnt="0"/>
      <dgm:spPr/>
    </dgm:pt>
    <dgm:pt modelId="{CC4D10A9-CC1B-4D00-84BC-BCE0E17F85ED}" type="pres">
      <dgm:prSet presAssocID="{20059406-BD8B-4E55-A3D8-C969D088B016}" presName="hierChild3" presStyleCnt="0"/>
      <dgm:spPr/>
    </dgm:pt>
    <dgm:pt modelId="{066AD075-C727-49B0-8697-5F482CA314A5}" type="pres">
      <dgm:prSet presAssocID="{865FC03B-0A3C-4339-8C40-902CCB541A0F}" presName="Name96" presStyleLbl="parChTrans1D2" presStyleIdx="2" presStyleCnt="3"/>
      <dgm:spPr/>
    </dgm:pt>
    <dgm:pt modelId="{836CFD99-48BE-400C-87B5-8D545A870066}" type="pres">
      <dgm:prSet presAssocID="{BF768398-1F50-47BA-B413-15CFCC39EF06}" presName="hierRoot3" presStyleCnt="0">
        <dgm:presLayoutVars>
          <dgm:hierBranch val="init"/>
        </dgm:presLayoutVars>
      </dgm:prSet>
      <dgm:spPr/>
    </dgm:pt>
    <dgm:pt modelId="{FCACE7E9-9338-41BE-9231-B957E0F02969}" type="pres">
      <dgm:prSet presAssocID="{BF768398-1F50-47BA-B413-15CFCC39EF06}" presName="rootComposite3" presStyleCnt="0"/>
      <dgm:spPr/>
    </dgm:pt>
    <dgm:pt modelId="{0B8256DD-B2CD-44E8-9010-00F420B14DB5}" type="pres">
      <dgm:prSet presAssocID="{BF768398-1F50-47BA-B413-15CFCC39EF06}" presName="rootText3" presStyleLbl="asst1" presStyleIdx="0" presStyleCnt="1">
        <dgm:presLayoutVars>
          <dgm:chPref val="3"/>
        </dgm:presLayoutVars>
      </dgm:prSet>
      <dgm:spPr/>
    </dgm:pt>
    <dgm:pt modelId="{F45B4FC5-3190-478B-8897-3B75D7FA7A0D}" type="pres">
      <dgm:prSet presAssocID="{BF768398-1F50-47BA-B413-15CFCC39EF06}" presName="titleText3" presStyleLbl="fgAcc2" presStyleIdx="0" presStyleCnt="1">
        <dgm:presLayoutVars>
          <dgm:chMax val="0"/>
          <dgm:chPref val="0"/>
        </dgm:presLayoutVars>
      </dgm:prSet>
      <dgm:spPr/>
    </dgm:pt>
    <dgm:pt modelId="{FAAD20CC-D509-4480-8699-E1231CB7F67A}" type="pres">
      <dgm:prSet presAssocID="{BF768398-1F50-47BA-B413-15CFCC39EF06}" presName="rootConnector3" presStyleLbl="asst1" presStyleIdx="0" presStyleCnt="1"/>
      <dgm:spPr/>
    </dgm:pt>
    <dgm:pt modelId="{DE593395-09FC-440D-8484-50605E23D2A3}" type="pres">
      <dgm:prSet presAssocID="{BF768398-1F50-47BA-B413-15CFCC39EF06}" presName="hierChild6" presStyleCnt="0"/>
      <dgm:spPr/>
    </dgm:pt>
    <dgm:pt modelId="{A803E624-FD5F-4A50-9092-F29CB0BEC3AE}" type="pres">
      <dgm:prSet presAssocID="{BF768398-1F50-47BA-B413-15CFCC39EF06}" presName="hierChild7" presStyleCnt="0"/>
      <dgm:spPr/>
    </dgm:pt>
  </dgm:ptLst>
  <dgm:cxnLst>
    <dgm:cxn modelId="{930F80D7-B70F-4BE9-BA24-52D2B3DD8014}" type="presOf" srcId="{12B38994-7405-4024-876F-61E98715B52C}" destId="{CAC668F8-BDE7-4B23-83A3-A4A585FFEF74}" srcOrd="0" destOrd="0" presId="urn:microsoft.com/office/officeart/2008/layout/NameandTitleOrganizationalChart"/>
    <dgm:cxn modelId="{1EEB3992-FCD5-42C4-9484-C83CE350A0E6}" type="presOf" srcId="{EF6A1E31-EA37-48FB-A847-82C038B6BE12}" destId="{FDB1AC64-F678-469B-9507-3DEB0AFE1051}" srcOrd="0" destOrd="0" presId="urn:microsoft.com/office/officeart/2008/layout/NameandTitleOrganizationalChart"/>
    <dgm:cxn modelId="{DE128A50-E354-40E4-A45A-5DADABA48395}" srcId="{20059406-BD8B-4E55-A3D8-C969D088B016}" destId="{94048916-DF9A-4086-BB48-11FCC2B23560}" srcOrd="1" destOrd="0" parTransId="{D5164096-2E3E-4A76-AE62-F999EBA0BF5B}" sibTransId="{0E0DCCDB-5551-4409-93D2-F9FBEB33AEF4}"/>
    <dgm:cxn modelId="{00014778-BF7B-45A9-B0E8-5C1E7B32F1F0}" type="presOf" srcId="{E0DD6EDE-0D0B-431C-9595-B77CA81EA886}" destId="{DF867B46-5BD7-42DF-ACC5-EB33254E9FA6}" srcOrd="0" destOrd="0" presId="urn:microsoft.com/office/officeart/2008/layout/NameandTitleOrganizationalChart"/>
    <dgm:cxn modelId="{C7C20316-CB48-4C58-B5D7-0A5C1C1D44C8}" type="presOf" srcId="{0E0DCCDB-5551-4409-93D2-F9FBEB33AEF4}" destId="{085A1E17-6888-4ED1-A757-135ACFFC0060}" srcOrd="0" destOrd="0" presId="urn:microsoft.com/office/officeart/2008/layout/NameandTitleOrganizationalChart"/>
    <dgm:cxn modelId="{F4B49695-D0FA-4C68-BDF8-0C8AE9E401EC}" type="presOf" srcId="{BF768398-1F50-47BA-B413-15CFCC39EF06}" destId="{0B8256DD-B2CD-44E8-9010-00F420B14DB5}" srcOrd="0" destOrd="0" presId="urn:microsoft.com/office/officeart/2008/layout/NameandTitleOrganizationalChart"/>
    <dgm:cxn modelId="{26A9285D-CBC3-4156-B5F7-C06D59E0A096}" type="presOf" srcId="{BCC051DA-1989-4043-A71C-DB5B203007E2}" destId="{F45B4FC5-3190-478B-8897-3B75D7FA7A0D}" srcOrd="0" destOrd="0" presId="urn:microsoft.com/office/officeart/2008/layout/NameandTitleOrganizationalChart"/>
    <dgm:cxn modelId="{698E2737-EC9E-486D-80E7-869BEB9E0112}" type="presOf" srcId="{34452C4A-3AD4-40CC-ABE0-61FFF178E9D3}" destId="{918A7BD1-7E2B-44F0-A5C2-418A7388A0C3}" srcOrd="0" destOrd="0" presId="urn:microsoft.com/office/officeart/2008/layout/NameandTitleOrganizationalChart"/>
    <dgm:cxn modelId="{22E28A24-9034-404E-A0EF-4C6FEC2DDAA2}" srcId="{12B38994-7405-4024-876F-61E98715B52C}" destId="{20059406-BD8B-4E55-A3D8-C969D088B016}" srcOrd="0" destOrd="0" parTransId="{45E756B0-BCB0-47DF-AD93-228EE925A498}" sibTransId="{EF6A1E31-EA37-48FB-A847-82C038B6BE12}"/>
    <dgm:cxn modelId="{E237DC10-5918-4EA3-9B28-2D6C7832424E}" type="presOf" srcId="{94048916-DF9A-4086-BB48-11FCC2B23560}" destId="{B851F6B2-F1D1-4C70-A8D5-15EC9B51F8CA}" srcOrd="1" destOrd="0" presId="urn:microsoft.com/office/officeart/2008/layout/NameandTitleOrganizationalChart"/>
    <dgm:cxn modelId="{E838D032-F6C7-4DF5-BD60-6E2BD44F4A35}" type="presOf" srcId="{865FC03B-0A3C-4339-8C40-902CCB541A0F}" destId="{066AD075-C727-49B0-8697-5F482CA314A5}" srcOrd="0" destOrd="0" presId="urn:microsoft.com/office/officeart/2008/layout/NameandTitleOrganizationalChart"/>
    <dgm:cxn modelId="{18AC7E22-F5A8-4B45-AE2F-2FBBD79B00FB}" srcId="{20059406-BD8B-4E55-A3D8-C969D088B016}" destId="{BF768398-1F50-47BA-B413-15CFCC39EF06}" srcOrd="0" destOrd="0" parTransId="{865FC03B-0A3C-4339-8C40-902CCB541A0F}" sibTransId="{BCC051DA-1989-4043-A71C-DB5B203007E2}"/>
    <dgm:cxn modelId="{85C6BF22-F502-49FF-A3DD-7F3D1D6D0F86}" type="presOf" srcId="{AFF29BE7-25FC-4575-B4DB-7C07A43F6273}" destId="{CA314C33-65D9-4369-848E-581F54529FDD}" srcOrd="0" destOrd="0" presId="urn:microsoft.com/office/officeart/2008/layout/NameandTitleOrganizationalChart"/>
    <dgm:cxn modelId="{D081E0F4-BB2C-4B23-B27E-1472DA49A0C0}" type="presOf" srcId="{20059406-BD8B-4E55-A3D8-C969D088B016}" destId="{A61F234B-0585-46A7-BCD8-745401D0B266}" srcOrd="1" destOrd="0" presId="urn:microsoft.com/office/officeart/2008/layout/NameandTitleOrganizationalChart"/>
    <dgm:cxn modelId="{D12AE26E-5917-4563-9A79-9477727D98F3}" type="presOf" srcId="{94048916-DF9A-4086-BB48-11FCC2B23560}" destId="{7C8D0D91-FAC7-441F-9D8A-E9C5D755041B}" srcOrd="0" destOrd="0" presId="urn:microsoft.com/office/officeart/2008/layout/NameandTitleOrganizationalChart"/>
    <dgm:cxn modelId="{0E681634-313B-42BA-A51A-63BD65AC9062}" srcId="{20059406-BD8B-4E55-A3D8-C969D088B016}" destId="{AFF29BE7-25FC-4575-B4DB-7C07A43F6273}" srcOrd="2" destOrd="0" parTransId="{E0DD6EDE-0D0B-431C-9595-B77CA81EA886}" sibTransId="{34452C4A-3AD4-40CC-ABE0-61FFF178E9D3}"/>
    <dgm:cxn modelId="{4EB0891D-D16A-4F0E-B3AD-9049FA307B9B}" type="presOf" srcId="{D5164096-2E3E-4A76-AE62-F999EBA0BF5B}" destId="{E7AC83D8-6B8B-4F09-9A35-7EA9A0698357}" srcOrd="0" destOrd="0" presId="urn:microsoft.com/office/officeart/2008/layout/NameandTitleOrganizationalChart"/>
    <dgm:cxn modelId="{CB2C945C-42E3-438C-8AF5-3AE2987C97BF}" type="presOf" srcId="{AFF29BE7-25FC-4575-B4DB-7C07A43F6273}" destId="{1D8749A8-F4BF-4C1B-B4DF-72EF68C4C064}" srcOrd="1" destOrd="0" presId="urn:microsoft.com/office/officeart/2008/layout/NameandTitleOrganizationalChart"/>
    <dgm:cxn modelId="{C1C8A121-5C51-4D89-8A06-C3B6381ACCA3}" type="presOf" srcId="{20059406-BD8B-4E55-A3D8-C969D088B016}" destId="{716ECB80-0194-4007-943B-3E4B2B747A67}" srcOrd="0" destOrd="0" presId="urn:microsoft.com/office/officeart/2008/layout/NameandTitleOrganizationalChart"/>
    <dgm:cxn modelId="{26BA074D-742A-43E6-838B-380CFFA0A147}" type="presOf" srcId="{BF768398-1F50-47BA-B413-15CFCC39EF06}" destId="{FAAD20CC-D509-4480-8699-E1231CB7F67A}" srcOrd="1" destOrd="0" presId="urn:microsoft.com/office/officeart/2008/layout/NameandTitleOrganizationalChart"/>
    <dgm:cxn modelId="{78249B42-EE0E-4B8E-A98D-92D7AFBAA4DE}" type="presParOf" srcId="{CAC668F8-BDE7-4B23-83A3-A4A585FFEF74}" destId="{6FDF0570-80CC-455C-A13F-F88D0E951F1C}" srcOrd="0" destOrd="0" presId="urn:microsoft.com/office/officeart/2008/layout/NameandTitleOrganizationalChart"/>
    <dgm:cxn modelId="{8F3131FE-4F40-4A57-995E-715374EDC076}" type="presParOf" srcId="{6FDF0570-80CC-455C-A13F-F88D0E951F1C}" destId="{C69346A7-0024-4A26-A589-62D42A692425}" srcOrd="0" destOrd="0" presId="urn:microsoft.com/office/officeart/2008/layout/NameandTitleOrganizationalChart"/>
    <dgm:cxn modelId="{E54824F4-2AEE-4CA8-B6BA-9B098EE706DF}" type="presParOf" srcId="{C69346A7-0024-4A26-A589-62D42A692425}" destId="{716ECB80-0194-4007-943B-3E4B2B747A67}" srcOrd="0" destOrd="0" presId="urn:microsoft.com/office/officeart/2008/layout/NameandTitleOrganizationalChart"/>
    <dgm:cxn modelId="{074CEFC3-6C89-4F54-B88D-B078631B753A}" type="presParOf" srcId="{C69346A7-0024-4A26-A589-62D42A692425}" destId="{FDB1AC64-F678-469B-9507-3DEB0AFE1051}" srcOrd="1" destOrd="0" presId="urn:microsoft.com/office/officeart/2008/layout/NameandTitleOrganizationalChart"/>
    <dgm:cxn modelId="{D6BB2A9E-3343-4467-9FAF-D01E8B135077}" type="presParOf" srcId="{C69346A7-0024-4A26-A589-62D42A692425}" destId="{A61F234B-0585-46A7-BCD8-745401D0B266}" srcOrd="2" destOrd="0" presId="urn:microsoft.com/office/officeart/2008/layout/NameandTitleOrganizationalChart"/>
    <dgm:cxn modelId="{0DFF4F25-6147-460E-89F4-A8DD3607E425}" type="presParOf" srcId="{6FDF0570-80CC-455C-A13F-F88D0E951F1C}" destId="{A34A6A3D-163B-4DE8-87C1-3425AF654ED2}" srcOrd="1" destOrd="0" presId="urn:microsoft.com/office/officeart/2008/layout/NameandTitleOrganizationalChart"/>
    <dgm:cxn modelId="{8F38B0D0-55AB-42A7-AB74-68A0A4BF4CAD}" type="presParOf" srcId="{A34A6A3D-163B-4DE8-87C1-3425AF654ED2}" destId="{E7AC83D8-6B8B-4F09-9A35-7EA9A0698357}" srcOrd="0" destOrd="0" presId="urn:microsoft.com/office/officeart/2008/layout/NameandTitleOrganizationalChart"/>
    <dgm:cxn modelId="{BE8CD152-D219-488C-8F79-365D57B61F60}" type="presParOf" srcId="{A34A6A3D-163B-4DE8-87C1-3425AF654ED2}" destId="{D8FF4BE5-C9CD-46FE-84BE-437158F40B21}" srcOrd="1" destOrd="0" presId="urn:microsoft.com/office/officeart/2008/layout/NameandTitleOrganizationalChart"/>
    <dgm:cxn modelId="{1241C4AF-93A5-4E14-9749-11065B152B18}" type="presParOf" srcId="{D8FF4BE5-C9CD-46FE-84BE-437158F40B21}" destId="{9FF03FDE-ED93-4E30-B659-EA97549B5BA2}" srcOrd="0" destOrd="0" presId="urn:microsoft.com/office/officeart/2008/layout/NameandTitleOrganizationalChart"/>
    <dgm:cxn modelId="{43500F87-62C1-466E-977B-F48B9BAE56E0}" type="presParOf" srcId="{9FF03FDE-ED93-4E30-B659-EA97549B5BA2}" destId="{7C8D0D91-FAC7-441F-9D8A-E9C5D755041B}" srcOrd="0" destOrd="0" presId="urn:microsoft.com/office/officeart/2008/layout/NameandTitleOrganizationalChart"/>
    <dgm:cxn modelId="{A69CF397-3148-4EB1-A10B-5C046A45448F}" type="presParOf" srcId="{9FF03FDE-ED93-4E30-B659-EA97549B5BA2}" destId="{085A1E17-6888-4ED1-A757-135ACFFC0060}" srcOrd="1" destOrd="0" presId="urn:microsoft.com/office/officeart/2008/layout/NameandTitleOrganizationalChart"/>
    <dgm:cxn modelId="{704490C3-AF66-4145-AB19-F32166B56A8E}" type="presParOf" srcId="{9FF03FDE-ED93-4E30-B659-EA97549B5BA2}" destId="{B851F6B2-F1D1-4C70-A8D5-15EC9B51F8CA}" srcOrd="2" destOrd="0" presId="urn:microsoft.com/office/officeart/2008/layout/NameandTitleOrganizationalChart"/>
    <dgm:cxn modelId="{3AAE078F-C010-4040-9C7B-6873A4FA4DFF}" type="presParOf" srcId="{D8FF4BE5-C9CD-46FE-84BE-437158F40B21}" destId="{DA235B82-E838-4692-B860-D7F7A6985C60}" srcOrd="1" destOrd="0" presId="urn:microsoft.com/office/officeart/2008/layout/NameandTitleOrganizationalChart"/>
    <dgm:cxn modelId="{7B5B2742-BD97-4ADA-B649-9C8D76AA73F1}" type="presParOf" srcId="{D8FF4BE5-C9CD-46FE-84BE-437158F40B21}" destId="{4981CCB0-E148-44B4-9DE8-B0EF8EDC5FD4}" srcOrd="2" destOrd="0" presId="urn:microsoft.com/office/officeart/2008/layout/NameandTitleOrganizationalChart"/>
    <dgm:cxn modelId="{70BFE304-6C85-43C2-BCCD-AF562A572FD6}" type="presParOf" srcId="{A34A6A3D-163B-4DE8-87C1-3425AF654ED2}" destId="{DF867B46-5BD7-42DF-ACC5-EB33254E9FA6}" srcOrd="2" destOrd="0" presId="urn:microsoft.com/office/officeart/2008/layout/NameandTitleOrganizationalChart"/>
    <dgm:cxn modelId="{42A31966-758D-4932-9CD2-908FD015C192}" type="presParOf" srcId="{A34A6A3D-163B-4DE8-87C1-3425AF654ED2}" destId="{3884E5D5-95B6-4847-B97D-3EA6A43A426D}" srcOrd="3" destOrd="0" presId="urn:microsoft.com/office/officeart/2008/layout/NameandTitleOrganizationalChart"/>
    <dgm:cxn modelId="{B40516F7-AA96-4D92-8CA6-D6B7DB7ED598}" type="presParOf" srcId="{3884E5D5-95B6-4847-B97D-3EA6A43A426D}" destId="{93CF927D-CC9D-48D6-9DCC-BA1B258CFC1D}" srcOrd="0" destOrd="0" presId="urn:microsoft.com/office/officeart/2008/layout/NameandTitleOrganizationalChart"/>
    <dgm:cxn modelId="{29847367-C866-4854-8B62-C970E525F531}" type="presParOf" srcId="{93CF927D-CC9D-48D6-9DCC-BA1B258CFC1D}" destId="{CA314C33-65D9-4369-848E-581F54529FDD}" srcOrd="0" destOrd="0" presId="urn:microsoft.com/office/officeart/2008/layout/NameandTitleOrganizationalChart"/>
    <dgm:cxn modelId="{16C6B364-DB1A-47B9-B606-174D9D985F4C}" type="presParOf" srcId="{93CF927D-CC9D-48D6-9DCC-BA1B258CFC1D}" destId="{918A7BD1-7E2B-44F0-A5C2-418A7388A0C3}" srcOrd="1" destOrd="0" presId="urn:microsoft.com/office/officeart/2008/layout/NameandTitleOrganizationalChart"/>
    <dgm:cxn modelId="{EFBADA56-127D-434E-871E-F38BC2415AF3}" type="presParOf" srcId="{93CF927D-CC9D-48D6-9DCC-BA1B258CFC1D}" destId="{1D8749A8-F4BF-4C1B-B4DF-72EF68C4C064}" srcOrd="2" destOrd="0" presId="urn:microsoft.com/office/officeart/2008/layout/NameandTitleOrganizationalChart"/>
    <dgm:cxn modelId="{434CF026-C274-4C6B-B053-9CC46791FF00}" type="presParOf" srcId="{3884E5D5-95B6-4847-B97D-3EA6A43A426D}" destId="{2EBBF229-8358-416A-B55E-DE27D0EAC071}" srcOrd="1" destOrd="0" presId="urn:microsoft.com/office/officeart/2008/layout/NameandTitleOrganizationalChart"/>
    <dgm:cxn modelId="{D9BFC729-2CDF-4E5F-A230-4F349D563451}" type="presParOf" srcId="{3884E5D5-95B6-4847-B97D-3EA6A43A426D}" destId="{06F4A697-B807-4202-BB47-45BAA7C6DE24}" srcOrd="2" destOrd="0" presId="urn:microsoft.com/office/officeart/2008/layout/NameandTitleOrganizationalChart"/>
    <dgm:cxn modelId="{DE7D8C74-D78B-4FD6-93F2-E7C3A1ABC823}" type="presParOf" srcId="{6FDF0570-80CC-455C-A13F-F88D0E951F1C}" destId="{CC4D10A9-CC1B-4D00-84BC-BCE0E17F85ED}" srcOrd="2" destOrd="0" presId="urn:microsoft.com/office/officeart/2008/layout/NameandTitleOrganizationalChart"/>
    <dgm:cxn modelId="{8B911591-9588-4067-ADE0-8E2E7C98AD17}" type="presParOf" srcId="{CC4D10A9-CC1B-4D00-84BC-BCE0E17F85ED}" destId="{066AD075-C727-49B0-8697-5F482CA314A5}" srcOrd="0" destOrd="0" presId="urn:microsoft.com/office/officeart/2008/layout/NameandTitleOrganizationalChart"/>
    <dgm:cxn modelId="{2142D958-4E41-4BC2-A01C-2A5B2D5C65EF}" type="presParOf" srcId="{CC4D10A9-CC1B-4D00-84BC-BCE0E17F85ED}" destId="{836CFD99-48BE-400C-87B5-8D545A870066}" srcOrd="1" destOrd="0" presId="urn:microsoft.com/office/officeart/2008/layout/NameandTitleOrganizationalChart"/>
    <dgm:cxn modelId="{E06AA69D-6407-4D0E-A2AC-7C9D9E72A900}" type="presParOf" srcId="{836CFD99-48BE-400C-87B5-8D545A870066}" destId="{FCACE7E9-9338-41BE-9231-B957E0F02969}" srcOrd="0" destOrd="0" presId="urn:microsoft.com/office/officeart/2008/layout/NameandTitleOrganizationalChart"/>
    <dgm:cxn modelId="{FA461A67-0CC5-4F65-81E0-6ADA6D303431}" type="presParOf" srcId="{FCACE7E9-9338-41BE-9231-B957E0F02969}" destId="{0B8256DD-B2CD-44E8-9010-00F420B14DB5}" srcOrd="0" destOrd="0" presId="urn:microsoft.com/office/officeart/2008/layout/NameandTitleOrganizationalChart"/>
    <dgm:cxn modelId="{FC67257E-2361-477C-96F6-4A3B844BEC2C}" type="presParOf" srcId="{FCACE7E9-9338-41BE-9231-B957E0F02969}" destId="{F45B4FC5-3190-478B-8897-3B75D7FA7A0D}" srcOrd="1" destOrd="0" presId="urn:microsoft.com/office/officeart/2008/layout/NameandTitleOrganizationalChart"/>
    <dgm:cxn modelId="{5D7539BF-49FF-4487-BCAC-7D488F324D0D}" type="presParOf" srcId="{FCACE7E9-9338-41BE-9231-B957E0F02969}" destId="{FAAD20CC-D509-4480-8699-E1231CB7F67A}" srcOrd="2" destOrd="0" presId="urn:microsoft.com/office/officeart/2008/layout/NameandTitleOrganizationalChart"/>
    <dgm:cxn modelId="{1395EC62-146F-41CE-871D-C0A5882BB406}" type="presParOf" srcId="{836CFD99-48BE-400C-87B5-8D545A870066}" destId="{DE593395-09FC-440D-8484-50605E23D2A3}" srcOrd="1" destOrd="0" presId="urn:microsoft.com/office/officeart/2008/layout/NameandTitleOrganizationalChart"/>
    <dgm:cxn modelId="{425941B1-03AF-4264-9915-39C5889B3BCC}" type="presParOf" srcId="{836CFD99-48BE-400C-87B5-8D545A870066}" destId="{A803E624-FD5F-4A50-9092-F29CB0BEC3AE}" srcOrd="2" destOrd="0" presId="urn:microsoft.com/office/officeart/2008/layout/NameandTitleOrganizationalChar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AD075-C727-49B0-8697-5F482CA314A5}">
      <dsp:nvSpPr>
        <dsp:cNvPr id="0" name=""/>
        <dsp:cNvSpPr/>
      </dsp:nvSpPr>
      <dsp:spPr>
        <a:xfrm>
          <a:off x="2007262" y="1153042"/>
          <a:ext cx="334189" cy="1091778"/>
        </a:xfrm>
        <a:custGeom>
          <a:avLst/>
          <a:gdLst/>
          <a:ahLst/>
          <a:cxnLst/>
          <a:rect l="0" t="0" r="0" b="0"/>
          <a:pathLst>
            <a:path>
              <a:moveTo>
                <a:pt x="334189" y="0"/>
              </a:moveTo>
              <a:lnTo>
                <a:pt x="334189" y="1091778"/>
              </a:lnTo>
              <a:lnTo>
                <a:pt x="0" y="10917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67B46-5BD7-42DF-ACC5-EB33254E9FA6}">
      <dsp:nvSpPr>
        <dsp:cNvPr id="0" name=""/>
        <dsp:cNvSpPr/>
      </dsp:nvSpPr>
      <dsp:spPr>
        <a:xfrm>
          <a:off x="2341451" y="1153042"/>
          <a:ext cx="1312441" cy="2183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7193"/>
              </a:lnTo>
              <a:lnTo>
                <a:pt x="1312441" y="1947193"/>
              </a:lnTo>
              <a:lnTo>
                <a:pt x="1312441" y="2183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C83D8-6B8B-4F09-9A35-7EA9A0698357}">
      <dsp:nvSpPr>
        <dsp:cNvPr id="0" name=""/>
        <dsp:cNvSpPr/>
      </dsp:nvSpPr>
      <dsp:spPr>
        <a:xfrm>
          <a:off x="1029010" y="1153042"/>
          <a:ext cx="1312441" cy="2183557"/>
        </a:xfrm>
        <a:custGeom>
          <a:avLst/>
          <a:gdLst/>
          <a:ahLst/>
          <a:cxnLst/>
          <a:rect l="0" t="0" r="0" b="0"/>
          <a:pathLst>
            <a:path>
              <a:moveTo>
                <a:pt x="1312441" y="0"/>
              </a:moveTo>
              <a:lnTo>
                <a:pt x="1312441" y="1947193"/>
              </a:lnTo>
              <a:lnTo>
                <a:pt x="0" y="1947193"/>
              </a:lnTo>
              <a:lnTo>
                <a:pt x="0" y="2183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ECB80-0194-4007-943B-3E4B2B747A67}">
      <dsp:nvSpPr>
        <dsp:cNvPr id="0" name=""/>
        <dsp:cNvSpPr/>
      </dsp:nvSpPr>
      <dsp:spPr>
        <a:xfrm>
          <a:off x="1363200" y="140052"/>
          <a:ext cx="1956503" cy="1012990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42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Thiago Gumhold</a:t>
          </a:r>
        </a:p>
      </dsp:txBody>
      <dsp:txXfrm>
        <a:off x="1363200" y="140052"/>
        <a:ext cx="1956503" cy="1012990"/>
      </dsp:txXfrm>
    </dsp:sp>
    <dsp:sp modelId="{FDB1AC64-F678-469B-9507-3DEB0AFE1051}">
      <dsp:nvSpPr>
        <dsp:cNvPr id="0" name=""/>
        <dsp:cNvSpPr/>
      </dsp:nvSpPr>
      <dsp:spPr>
        <a:xfrm>
          <a:off x="1754500" y="927933"/>
          <a:ext cx="1760853" cy="3376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Project Manager</a:t>
          </a:r>
          <a:endParaRPr lang="de-AT" sz="4400" kern="1200" dirty="0"/>
        </a:p>
      </dsp:txBody>
      <dsp:txXfrm>
        <a:off x="1754500" y="927933"/>
        <a:ext cx="1760853" cy="337663"/>
      </dsp:txXfrm>
    </dsp:sp>
    <dsp:sp modelId="{7C8D0D91-FAC7-441F-9D8A-E9C5D755041B}">
      <dsp:nvSpPr>
        <dsp:cNvPr id="0" name=""/>
        <dsp:cNvSpPr/>
      </dsp:nvSpPr>
      <dsp:spPr>
        <a:xfrm>
          <a:off x="50758" y="3336600"/>
          <a:ext cx="1956503" cy="1012990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42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Phillip Schermann</a:t>
          </a:r>
          <a:endParaRPr lang="de-AT" sz="2400" kern="1200"/>
        </a:p>
      </dsp:txBody>
      <dsp:txXfrm>
        <a:off x="50758" y="3336600"/>
        <a:ext cx="1956503" cy="1012990"/>
      </dsp:txXfrm>
    </dsp:sp>
    <dsp:sp modelId="{085A1E17-6888-4ED1-A757-135ACFFC0060}">
      <dsp:nvSpPr>
        <dsp:cNvPr id="0" name=""/>
        <dsp:cNvSpPr/>
      </dsp:nvSpPr>
      <dsp:spPr>
        <a:xfrm>
          <a:off x="442059" y="4124482"/>
          <a:ext cx="1760853" cy="3376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Project </a:t>
          </a:r>
          <a:r>
            <a:rPr lang="de-AT" sz="1600" kern="1200" dirty="0" err="1"/>
            <a:t>member</a:t>
          </a:r>
          <a:endParaRPr lang="de-AT" sz="1600" kern="1200" dirty="0"/>
        </a:p>
      </dsp:txBody>
      <dsp:txXfrm>
        <a:off x="442059" y="4124482"/>
        <a:ext cx="1760853" cy="337663"/>
      </dsp:txXfrm>
    </dsp:sp>
    <dsp:sp modelId="{CA314C33-65D9-4369-848E-581F54529FDD}">
      <dsp:nvSpPr>
        <dsp:cNvPr id="0" name=""/>
        <dsp:cNvSpPr/>
      </dsp:nvSpPr>
      <dsp:spPr>
        <a:xfrm>
          <a:off x="2675641" y="3336600"/>
          <a:ext cx="1956503" cy="1012990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42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 dirty="0"/>
            <a:t>Selina </a:t>
          </a:r>
          <a:r>
            <a:rPr lang="de-AT" sz="2000" kern="1200" dirty="0" err="1"/>
            <a:t>Brinnich</a:t>
          </a:r>
          <a:endParaRPr lang="de-AT" sz="2000" kern="1200" dirty="0"/>
        </a:p>
      </dsp:txBody>
      <dsp:txXfrm>
        <a:off x="2675641" y="3336600"/>
        <a:ext cx="1956503" cy="1012990"/>
      </dsp:txXfrm>
    </dsp:sp>
    <dsp:sp modelId="{918A7BD1-7E2B-44F0-A5C2-418A7388A0C3}">
      <dsp:nvSpPr>
        <dsp:cNvPr id="0" name=""/>
        <dsp:cNvSpPr/>
      </dsp:nvSpPr>
      <dsp:spPr>
        <a:xfrm>
          <a:off x="3066942" y="4124482"/>
          <a:ext cx="1760853" cy="3376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/>
            <a:t>Project </a:t>
          </a:r>
          <a:r>
            <a:rPr lang="de-AT" sz="1600" kern="1200" dirty="0" err="1"/>
            <a:t>member</a:t>
          </a:r>
          <a:endParaRPr lang="de-AT" sz="1600" kern="1200" dirty="0"/>
        </a:p>
      </dsp:txBody>
      <dsp:txXfrm>
        <a:off x="3066942" y="4124482"/>
        <a:ext cx="1760853" cy="337663"/>
      </dsp:txXfrm>
    </dsp:sp>
    <dsp:sp modelId="{0B8256DD-B2CD-44E8-9010-00F420B14DB5}">
      <dsp:nvSpPr>
        <dsp:cNvPr id="0" name=""/>
        <dsp:cNvSpPr/>
      </dsp:nvSpPr>
      <dsp:spPr>
        <a:xfrm>
          <a:off x="50758" y="1738326"/>
          <a:ext cx="1956503" cy="1012990"/>
        </a:xfrm>
        <a:prstGeom prst="rect">
          <a:avLst/>
        </a:prstGeom>
        <a:gradFill flip="none" rotWithShape="1">
          <a:gsLst>
            <a:gs pos="0">
              <a:srgbClr val="0E78AD">
                <a:lumMod val="100000"/>
                <a:alpha val="36000"/>
              </a:srgbClr>
            </a:gs>
            <a:gs pos="100000">
              <a:srgbClr val="0E78AD"/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42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000" kern="1200"/>
            <a:t>Alexander Dietrich</a:t>
          </a:r>
        </a:p>
      </dsp:txBody>
      <dsp:txXfrm>
        <a:off x="50758" y="1738326"/>
        <a:ext cx="1956503" cy="1012990"/>
      </dsp:txXfrm>
    </dsp:sp>
    <dsp:sp modelId="{F45B4FC5-3190-478B-8897-3B75D7FA7A0D}">
      <dsp:nvSpPr>
        <dsp:cNvPr id="0" name=""/>
        <dsp:cNvSpPr/>
      </dsp:nvSpPr>
      <dsp:spPr>
        <a:xfrm>
          <a:off x="442059" y="2526208"/>
          <a:ext cx="1760853" cy="3376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 err="1"/>
            <a:t>Deputy</a:t>
          </a:r>
          <a:r>
            <a:rPr lang="de-AT" sz="1600" kern="1200" dirty="0"/>
            <a:t> PM</a:t>
          </a:r>
        </a:p>
      </dsp:txBody>
      <dsp:txXfrm>
        <a:off x="442059" y="2526208"/>
        <a:ext cx="1760853" cy="337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F024B-076F-4586-BF0D-4DDEFB4C70E4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944FA-82A2-4D87-AF4C-32D6F3284F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153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Thats</a:t>
            </a:r>
            <a:r>
              <a:rPr lang="de-AT" dirty="0"/>
              <a:t> </a:t>
            </a:r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talk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today</a:t>
            </a:r>
            <a:r>
              <a:rPr lang="de-AT" dirty="0"/>
              <a:t> </a:t>
            </a:r>
          </a:p>
          <a:p>
            <a:r>
              <a:rPr lang="de-AT" dirty="0"/>
              <a:t>Macht </a:t>
            </a:r>
            <a:r>
              <a:rPr lang="de-AT" dirty="0" err="1"/>
              <a:t>selina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4693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Most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know</a:t>
            </a:r>
            <a:r>
              <a:rPr lang="de-AT" dirty="0"/>
              <a:t> </a:t>
            </a:r>
            <a:r>
              <a:rPr lang="de-AT" dirty="0" err="1"/>
              <a:t>us</a:t>
            </a:r>
            <a:r>
              <a:rPr lang="de-AT" dirty="0"/>
              <a:t> </a:t>
            </a:r>
            <a:r>
              <a:rPr lang="de-AT" dirty="0" err="1"/>
              <a:t>already</a:t>
            </a:r>
            <a:r>
              <a:rPr lang="de-AT" dirty="0"/>
              <a:t>, but just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refresh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memory</a:t>
            </a:r>
            <a:r>
              <a:rPr lang="de-AT" dirty="0"/>
              <a:t>:</a:t>
            </a:r>
            <a:br>
              <a:rPr lang="de-AT" dirty="0"/>
            </a:br>
            <a:r>
              <a:rPr lang="de-AT" dirty="0"/>
              <a:t>Talk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us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„</a:t>
            </a:r>
            <a:r>
              <a:rPr lang="de-AT" dirty="0" err="1"/>
              <a:t>jobs</a:t>
            </a:r>
            <a:r>
              <a:rPr lang="de-AT" dirty="0"/>
              <a:t>“</a:t>
            </a:r>
            <a:br>
              <a:rPr lang="de-AT" dirty="0"/>
            </a:br>
            <a:r>
              <a:rPr lang="de-AT" dirty="0"/>
              <a:t>Talk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Project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explain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simple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possible</a:t>
            </a:r>
            <a:endParaRPr lang="de-AT" dirty="0"/>
          </a:p>
          <a:p>
            <a:r>
              <a:rPr lang="de-AT" dirty="0"/>
              <a:t>Mach </a:t>
            </a:r>
            <a:r>
              <a:rPr lang="de-AT" dirty="0" err="1"/>
              <a:t>selina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812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 was </a:t>
            </a:r>
            <a:r>
              <a:rPr lang="de-AT" dirty="0" err="1"/>
              <a:t>built</a:t>
            </a:r>
            <a:r>
              <a:rPr lang="de-AT" dirty="0"/>
              <a:t> </a:t>
            </a:r>
            <a:r>
              <a:rPr lang="de-AT" dirty="0" err="1"/>
              <a:t>apon</a:t>
            </a:r>
            <a:r>
              <a:rPr lang="de-AT" dirty="0"/>
              <a:t> 3 </a:t>
            </a:r>
            <a:r>
              <a:rPr lang="de-AT" dirty="0" err="1"/>
              <a:t>main</a:t>
            </a:r>
            <a:r>
              <a:rPr lang="de-AT" dirty="0"/>
              <a:t> </a:t>
            </a:r>
            <a:r>
              <a:rPr lang="de-AT" dirty="0" err="1"/>
              <a:t>pillars</a:t>
            </a:r>
            <a:r>
              <a:rPr lang="de-AT" dirty="0"/>
              <a:t>.</a:t>
            </a:r>
          </a:p>
          <a:p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team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manages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develops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website</a:t>
            </a:r>
            <a:r>
              <a:rPr lang="de-AT" dirty="0"/>
              <a:t>.</a:t>
            </a:r>
          </a:p>
          <a:p>
            <a:r>
              <a:rPr lang="de-AT" dirty="0" err="1"/>
              <a:t>GitHubs</a:t>
            </a:r>
            <a:r>
              <a:rPr lang="de-AT" dirty="0"/>
              <a:t> File </a:t>
            </a:r>
            <a:r>
              <a:rPr lang="de-AT" dirty="0" err="1"/>
              <a:t>synchronisation</a:t>
            </a:r>
            <a:r>
              <a:rPr lang="de-AT" dirty="0"/>
              <a:t> </a:t>
            </a:r>
            <a:r>
              <a:rPr lang="de-AT" dirty="0" err="1"/>
              <a:t>service</a:t>
            </a:r>
            <a:r>
              <a:rPr lang="de-AT" dirty="0"/>
              <a:t>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allows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much</a:t>
            </a:r>
            <a:r>
              <a:rPr lang="de-AT" dirty="0"/>
              <a:t> </a:t>
            </a:r>
            <a:r>
              <a:rPr lang="de-AT" dirty="0" err="1"/>
              <a:t>easier</a:t>
            </a:r>
            <a:r>
              <a:rPr lang="de-AT" dirty="0"/>
              <a:t> </a:t>
            </a:r>
            <a:r>
              <a:rPr lang="de-AT" dirty="0" err="1"/>
              <a:t>planning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work</a:t>
            </a:r>
            <a:r>
              <a:rPr lang="de-AT" dirty="0"/>
              <a:t> </a:t>
            </a:r>
            <a:r>
              <a:rPr lang="de-AT" dirty="0" err="1"/>
              <a:t>packages</a:t>
            </a:r>
            <a:r>
              <a:rPr lang="de-AT" dirty="0"/>
              <a:t> </a:t>
            </a:r>
            <a:r>
              <a:rPr lang="de-AT" dirty="0" err="1"/>
              <a:t>since</a:t>
            </a:r>
            <a:r>
              <a:rPr lang="de-AT" dirty="0"/>
              <a:t> </a:t>
            </a:r>
            <a:r>
              <a:rPr lang="de-AT" dirty="0" err="1"/>
              <a:t>overlapping</a:t>
            </a:r>
            <a:r>
              <a:rPr lang="de-AT" dirty="0"/>
              <a:t> code-</a:t>
            </a:r>
            <a:r>
              <a:rPr lang="de-AT" dirty="0" err="1"/>
              <a:t>changes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managed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merged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it.</a:t>
            </a:r>
          </a:p>
          <a:p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 </a:t>
            </a:r>
            <a:r>
              <a:rPr lang="de-AT" dirty="0" err="1"/>
              <a:t>environment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server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was </a:t>
            </a:r>
            <a:r>
              <a:rPr lang="de-AT" dirty="0" err="1"/>
              <a:t>partly</a:t>
            </a:r>
            <a:r>
              <a:rPr lang="de-AT" dirty="0"/>
              <a:t> </a:t>
            </a:r>
            <a:r>
              <a:rPr lang="de-AT" dirty="0" err="1"/>
              <a:t>managed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us</a:t>
            </a:r>
            <a:r>
              <a:rPr lang="de-AT" dirty="0"/>
              <a:t>, a </a:t>
            </a:r>
            <a:r>
              <a:rPr lang="de-AT" dirty="0" err="1"/>
              <a:t>database</a:t>
            </a:r>
            <a:r>
              <a:rPr lang="de-AT" dirty="0"/>
              <a:t>, </a:t>
            </a:r>
            <a:r>
              <a:rPr lang="de-AT" dirty="0" err="1"/>
              <a:t>website</a:t>
            </a:r>
            <a:r>
              <a:rPr lang="de-AT" dirty="0"/>
              <a:t>,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domain</a:t>
            </a:r>
            <a:r>
              <a:rPr lang="de-AT" dirty="0"/>
              <a:t>.</a:t>
            </a:r>
          </a:p>
          <a:p>
            <a:endParaRPr lang="de-AT" dirty="0"/>
          </a:p>
          <a:p>
            <a:r>
              <a:rPr lang="de-AT" dirty="0"/>
              <a:t>A </a:t>
            </a:r>
            <a:r>
              <a:rPr lang="de-AT" dirty="0" err="1"/>
              <a:t>typical</a:t>
            </a:r>
            <a:r>
              <a:rPr lang="de-AT" dirty="0"/>
              <a:t> </a:t>
            </a:r>
            <a:r>
              <a:rPr lang="de-AT" dirty="0" err="1"/>
              <a:t>implementation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</a:t>
            </a:r>
            <a:r>
              <a:rPr lang="de-AT" dirty="0" err="1"/>
              <a:t>feature</a:t>
            </a:r>
            <a:r>
              <a:rPr lang="de-AT" dirty="0"/>
              <a:t> </a:t>
            </a:r>
            <a:r>
              <a:rPr lang="de-AT" dirty="0" err="1"/>
              <a:t>would</a:t>
            </a:r>
            <a:r>
              <a:rPr lang="de-AT" dirty="0"/>
              <a:t> </a:t>
            </a:r>
            <a:r>
              <a:rPr lang="de-AT" dirty="0" err="1"/>
              <a:t>include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development</a:t>
            </a:r>
            <a:r>
              <a:rPr lang="de-AT" dirty="0"/>
              <a:t>,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synchronisation</a:t>
            </a:r>
            <a:r>
              <a:rPr lang="de-AT" dirty="0"/>
              <a:t> via </a:t>
            </a:r>
            <a:r>
              <a:rPr lang="de-AT" dirty="0" err="1"/>
              <a:t>github</a:t>
            </a:r>
            <a:r>
              <a:rPr lang="de-AT" dirty="0"/>
              <a:t>. </a:t>
            </a:r>
            <a:br>
              <a:rPr lang="de-AT" dirty="0"/>
            </a:br>
            <a:r>
              <a:rPr lang="de-AT" dirty="0" err="1"/>
              <a:t>Then</a:t>
            </a:r>
            <a:r>
              <a:rPr lang="de-AT" dirty="0"/>
              <a:t> an </a:t>
            </a:r>
            <a:r>
              <a:rPr lang="de-AT" dirty="0" err="1"/>
              <a:t>upload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server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afterwards</a:t>
            </a:r>
            <a:r>
              <a:rPr lang="de-AT" dirty="0"/>
              <a:t> </a:t>
            </a:r>
            <a:r>
              <a:rPr lang="de-AT" dirty="0" err="1"/>
              <a:t>testing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feature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users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 </a:t>
            </a:r>
            <a:r>
              <a:rPr lang="de-AT" dirty="0" err="1"/>
              <a:t>team</a:t>
            </a:r>
            <a:endParaRPr lang="de-AT" dirty="0"/>
          </a:p>
          <a:p>
            <a:endParaRPr lang="de-AT" dirty="0"/>
          </a:p>
          <a:p>
            <a:r>
              <a:rPr lang="de-AT" dirty="0"/>
              <a:t>But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did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 turn out in </a:t>
            </a:r>
            <a:r>
              <a:rPr lang="de-AT" dirty="0" err="1"/>
              <a:t>the</a:t>
            </a:r>
            <a:r>
              <a:rPr lang="de-AT" dirty="0"/>
              <a:t> end, </a:t>
            </a:r>
            <a:r>
              <a:rPr lang="de-AT" dirty="0" err="1"/>
              <a:t>management</a:t>
            </a:r>
            <a:r>
              <a:rPr lang="de-AT" dirty="0"/>
              <a:t> </a:t>
            </a:r>
            <a:r>
              <a:rPr lang="de-AT" dirty="0" err="1"/>
              <a:t>wise</a:t>
            </a:r>
            <a:r>
              <a:rPr lang="de-AT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2936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started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Project </a:t>
            </a:r>
            <a:r>
              <a:rPr lang="de-AT" dirty="0" err="1"/>
              <a:t>planning</a:t>
            </a:r>
            <a:r>
              <a:rPr lang="de-AT" dirty="0"/>
              <a:t> Phase back in </a:t>
            </a:r>
            <a:r>
              <a:rPr lang="de-AT" dirty="0" err="1"/>
              <a:t>late</a:t>
            </a:r>
            <a:r>
              <a:rPr lang="de-AT" dirty="0"/>
              <a:t> </a:t>
            </a:r>
            <a:r>
              <a:rPr lang="de-AT" dirty="0" err="1"/>
              <a:t>October</a:t>
            </a:r>
            <a:br>
              <a:rPr lang="de-AT" dirty="0"/>
            </a:b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able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reach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goals</a:t>
            </a:r>
            <a:r>
              <a:rPr lang="de-AT" dirty="0"/>
              <a:t> like </a:t>
            </a:r>
            <a:r>
              <a:rPr lang="de-AT" dirty="0" err="1"/>
              <a:t>showing</a:t>
            </a:r>
            <a:r>
              <a:rPr lang="de-AT" dirty="0"/>
              <a:t> a </a:t>
            </a:r>
            <a:r>
              <a:rPr lang="de-AT" dirty="0" err="1"/>
              <a:t>first</a:t>
            </a:r>
            <a:r>
              <a:rPr lang="de-AT" dirty="0"/>
              <a:t> </a:t>
            </a:r>
            <a:r>
              <a:rPr lang="de-AT" dirty="0" err="1"/>
              <a:t>overview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site</a:t>
            </a:r>
            <a:r>
              <a:rPr lang="de-AT" dirty="0"/>
              <a:t> at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 </a:t>
            </a:r>
            <a:r>
              <a:rPr lang="de-AT" dirty="0" err="1"/>
              <a:t>presentation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finishing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work</a:t>
            </a:r>
            <a:r>
              <a:rPr lang="de-AT" dirty="0"/>
              <a:t> </a:t>
            </a:r>
            <a:r>
              <a:rPr lang="de-AT" dirty="0" err="1"/>
              <a:t>before</a:t>
            </a:r>
            <a:r>
              <a:rPr lang="de-AT" dirty="0"/>
              <a:t> </a:t>
            </a:r>
            <a:r>
              <a:rPr lang="de-AT" dirty="0" err="1"/>
              <a:t>christmas</a:t>
            </a:r>
            <a:r>
              <a:rPr lang="de-AT" dirty="0"/>
              <a:t>.</a:t>
            </a:r>
          </a:p>
          <a:p>
            <a:r>
              <a:rPr lang="de-AT" dirty="0"/>
              <a:t>After </a:t>
            </a:r>
            <a:r>
              <a:rPr lang="de-AT" dirty="0" err="1"/>
              <a:t>christmas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mainly</a:t>
            </a:r>
            <a:r>
              <a:rPr lang="de-AT" dirty="0"/>
              <a:t> </a:t>
            </a:r>
            <a:r>
              <a:rPr lang="de-AT" dirty="0" err="1"/>
              <a:t>tested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site</a:t>
            </a:r>
            <a:r>
              <a:rPr lang="de-AT" dirty="0"/>
              <a:t>,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implemented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last </a:t>
            </a:r>
            <a:r>
              <a:rPr lang="de-AT" dirty="0" err="1"/>
              <a:t>features</a:t>
            </a:r>
            <a:r>
              <a:rPr lang="de-AT" dirty="0"/>
              <a:t>.</a:t>
            </a:r>
          </a:p>
          <a:p>
            <a:r>
              <a:rPr lang="de-AT" dirty="0" err="1"/>
              <a:t>During</a:t>
            </a:r>
            <a:r>
              <a:rPr lang="de-AT" dirty="0"/>
              <a:t> all </a:t>
            </a:r>
            <a:r>
              <a:rPr lang="de-AT" dirty="0" err="1"/>
              <a:t>this</a:t>
            </a:r>
            <a:r>
              <a:rPr lang="de-AT" dirty="0"/>
              <a:t> time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managed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work</a:t>
            </a:r>
            <a:r>
              <a:rPr lang="de-AT" dirty="0"/>
              <a:t> 181 </a:t>
            </a:r>
            <a:r>
              <a:rPr lang="de-AT" dirty="0" err="1"/>
              <a:t>hours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where</a:t>
            </a:r>
            <a:r>
              <a:rPr lang="de-AT" dirty="0"/>
              <a:t> </a:t>
            </a:r>
            <a:r>
              <a:rPr lang="de-AT" dirty="0" err="1"/>
              <a:t>quite</a:t>
            </a:r>
            <a:r>
              <a:rPr lang="de-AT" dirty="0"/>
              <a:t> </a:t>
            </a:r>
            <a:r>
              <a:rPr lang="de-AT" dirty="0" err="1"/>
              <a:t>evenly</a:t>
            </a:r>
            <a:r>
              <a:rPr lang="de-AT" dirty="0"/>
              <a:t> </a:t>
            </a:r>
            <a:r>
              <a:rPr lang="de-AT" dirty="0" err="1"/>
              <a:t>distributed</a:t>
            </a:r>
            <a:r>
              <a:rPr lang="de-AT" dirty="0"/>
              <a:t> </a:t>
            </a:r>
            <a:r>
              <a:rPr lang="de-AT" dirty="0" err="1"/>
              <a:t>among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teammembers</a:t>
            </a:r>
            <a:endParaRPr lang="de-AT" dirty="0"/>
          </a:p>
          <a:p>
            <a:r>
              <a:rPr lang="de-AT" dirty="0"/>
              <a:t>181 man-</a:t>
            </a:r>
            <a:r>
              <a:rPr lang="de-AT" dirty="0" err="1"/>
              <a:t>hours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a </a:t>
            </a:r>
            <a:r>
              <a:rPr lang="de-AT" dirty="0" err="1"/>
              <a:t>lot</a:t>
            </a:r>
            <a:r>
              <a:rPr lang="de-AT" dirty="0"/>
              <a:t> </a:t>
            </a:r>
            <a:r>
              <a:rPr lang="de-AT" dirty="0" err="1"/>
              <a:t>less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</a:t>
            </a:r>
            <a:r>
              <a:rPr lang="de-AT" dirty="0" err="1"/>
              <a:t>estimated</a:t>
            </a:r>
            <a:r>
              <a:rPr lang="de-AT" dirty="0"/>
              <a:t>.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had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drop</a:t>
            </a:r>
            <a:r>
              <a:rPr lang="de-AT" dirty="0"/>
              <a:t> a </a:t>
            </a:r>
            <a:r>
              <a:rPr lang="de-AT" dirty="0" err="1"/>
              <a:t>teamchat</a:t>
            </a:r>
            <a:r>
              <a:rPr lang="de-AT" dirty="0"/>
              <a:t> </a:t>
            </a:r>
            <a:r>
              <a:rPr lang="de-AT" dirty="0" err="1"/>
              <a:t>feature</a:t>
            </a:r>
            <a:r>
              <a:rPr lang="de-AT" dirty="0"/>
              <a:t> </a:t>
            </a:r>
            <a:r>
              <a:rPr lang="de-AT" dirty="0" err="1"/>
              <a:t>since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wouldnt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met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timeline</a:t>
            </a:r>
            <a:r>
              <a:rPr lang="de-AT" dirty="0"/>
              <a:t> </a:t>
            </a:r>
            <a:r>
              <a:rPr lang="de-AT" dirty="0" err="1"/>
              <a:t>trying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write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own</a:t>
            </a:r>
            <a:r>
              <a:rPr lang="de-AT" dirty="0"/>
              <a:t> Chat-service.</a:t>
            </a:r>
          </a:p>
          <a:p>
            <a:r>
              <a:rPr lang="de-AT" dirty="0"/>
              <a:t>As </a:t>
            </a:r>
            <a:r>
              <a:rPr lang="de-AT" dirty="0" err="1"/>
              <a:t>shown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diagram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also </a:t>
            </a:r>
            <a:r>
              <a:rPr lang="de-AT" dirty="0" err="1"/>
              <a:t>didn‘t</a:t>
            </a:r>
            <a:r>
              <a:rPr lang="de-AT" dirty="0"/>
              <a:t> </a:t>
            </a:r>
            <a:r>
              <a:rPr lang="de-AT" dirty="0" err="1"/>
              <a:t>anticipate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amount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work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back end </a:t>
            </a:r>
            <a:r>
              <a:rPr lang="de-AT" dirty="0" err="1"/>
              <a:t>features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site</a:t>
            </a:r>
            <a:r>
              <a:rPr lang="de-AT" dirty="0"/>
              <a:t> </a:t>
            </a:r>
            <a:r>
              <a:rPr lang="de-AT" dirty="0" err="1"/>
              <a:t>well</a:t>
            </a:r>
            <a:r>
              <a:rPr lang="de-AT" dirty="0"/>
              <a:t>. </a:t>
            </a:r>
            <a:br>
              <a:rPr lang="de-AT" dirty="0"/>
            </a:br>
            <a:r>
              <a:rPr lang="de-AT" dirty="0" err="1"/>
              <a:t>That</a:t>
            </a:r>
            <a:r>
              <a:rPr lang="de-AT" dirty="0"/>
              <a:t> was due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lack in </a:t>
            </a:r>
            <a:r>
              <a:rPr lang="de-AT" dirty="0" err="1"/>
              <a:t>experience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technologies</a:t>
            </a:r>
            <a:r>
              <a:rPr lang="de-AT" dirty="0"/>
              <a:t>. But in </a:t>
            </a:r>
            <a:r>
              <a:rPr lang="de-AT" dirty="0" err="1"/>
              <a:t>the</a:t>
            </a:r>
            <a:r>
              <a:rPr lang="de-AT" dirty="0"/>
              <a:t> end </a:t>
            </a:r>
            <a:r>
              <a:rPr lang="de-AT" dirty="0" err="1"/>
              <a:t>it</a:t>
            </a:r>
            <a:r>
              <a:rPr lang="de-AT" dirty="0"/>
              <a:t> all </a:t>
            </a:r>
            <a:r>
              <a:rPr lang="de-AT" dirty="0" err="1"/>
              <a:t>turned</a:t>
            </a:r>
            <a:r>
              <a:rPr lang="de-AT" dirty="0"/>
              <a:t> out </a:t>
            </a:r>
            <a:r>
              <a:rPr lang="de-AT" dirty="0" err="1"/>
              <a:t>easier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expected</a:t>
            </a:r>
            <a:r>
              <a:rPr lang="de-AT" dirty="0"/>
              <a:t>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923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Macht der 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0576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Macht </a:t>
            </a:r>
            <a:r>
              <a:rPr lang="de-AT" dirty="0" err="1"/>
              <a:t>phillp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944FA-82A2-4D87-AF4C-32D6F3284FD2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663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275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63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438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708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128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748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657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392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154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408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408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DA5A-B91E-4736-AA36-536C06A9A47C}" type="datetimeFigureOut">
              <a:rPr lang="de-AT" smtClean="0"/>
              <a:t>22.01.2017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38F5-D6FA-4C5F-8A8D-DCE718BF05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867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ltiplay.websit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-1669915" y="876701"/>
            <a:ext cx="12441677" cy="5184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423" y="2017912"/>
            <a:ext cx="7560300" cy="1507537"/>
          </a:xfrm>
          <a:prstGeom prst="rect">
            <a:avLst/>
          </a:prstGeom>
        </p:spPr>
      </p:pic>
      <p:sp>
        <p:nvSpPr>
          <p:cNvPr id="7" name="Titel 7"/>
          <p:cNvSpPr txBox="1">
            <a:spLocks/>
          </p:cNvSpPr>
          <p:nvPr/>
        </p:nvSpPr>
        <p:spPr>
          <a:xfrm>
            <a:off x="1480016" y="3525441"/>
            <a:ext cx="6231117" cy="15744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de-AT" sz="3600" b="1" dirty="0"/>
              <a:t>The MMOTTG Site</a:t>
            </a:r>
          </a:p>
          <a:p>
            <a:pPr algn="ctr">
              <a:lnSpc>
                <a:spcPct val="100000"/>
              </a:lnSpc>
            </a:pPr>
            <a:r>
              <a:rPr lang="de-AT" sz="3600" b="1" dirty="0"/>
              <a:t>„Massive Multiplayer Online Team Table-Top Game“</a:t>
            </a:r>
            <a:endParaRPr lang="de-AT" sz="4000" b="1" dirty="0"/>
          </a:p>
        </p:txBody>
      </p:sp>
    </p:spTree>
    <p:extLst>
      <p:ext uri="{BB962C8B-B14F-4D97-AF65-F5344CB8AC3E}">
        <p14:creationId xmlns:p14="http://schemas.microsoft.com/office/powerpoint/2010/main" val="155144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Rechteck: abgerundete Ecken 1"/>
          <p:cNvSpPr/>
          <p:nvPr/>
        </p:nvSpPr>
        <p:spPr>
          <a:xfrm>
            <a:off x="414780" y="1223078"/>
            <a:ext cx="8015728" cy="2293120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/>
              <a:t>Content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619231" y="1363712"/>
            <a:ext cx="4471251" cy="435133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Review</a:t>
            </a:r>
          </a:p>
          <a:p>
            <a:r>
              <a:rPr lang="en-US" dirty="0"/>
              <a:t>Lessons Learned</a:t>
            </a:r>
          </a:p>
          <a:p>
            <a:r>
              <a:rPr lang="en-US" dirty="0"/>
              <a:t>The Result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791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: abgerundete Ecken 15"/>
          <p:cNvSpPr/>
          <p:nvPr/>
        </p:nvSpPr>
        <p:spPr>
          <a:xfrm>
            <a:off x="166259" y="876694"/>
            <a:ext cx="8829858" cy="4961397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14" name="Rechteck 13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Introduction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2</a:t>
            </a:r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18815018"/>
              </p:ext>
            </p:extLst>
          </p:nvPr>
        </p:nvGraphicFramePr>
        <p:xfrm>
          <a:off x="330381" y="1089897"/>
          <a:ext cx="4878554" cy="4602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Grafik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4713416" y="1089896"/>
            <a:ext cx="4430584" cy="2773885"/>
          </a:xfrm>
        </p:spPr>
        <p:txBody>
          <a:bodyPr>
            <a:normAutofit/>
          </a:bodyPr>
          <a:lstStyle/>
          <a:p>
            <a:r>
              <a:rPr lang="en-US" dirty="0"/>
              <a:t>Website</a:t>
            </a:r>
          </a:p>
          <a:p>
            <a:r>
              <a:rPr lang="en-US" dirty="0"/>
              <a:t>Team based gaming experience</a:t>
            </a:r>
          </a:p>
          <a:p>
            <a:pPr lvl="1"/>
            <a:r>
              <a:rPr lang="en-US" sz="2500" dirty="0"/>
              <a:t>4 in a row</a:t>
            </a:r>
          </a:p>
          <a:p>
            <a:pPr lvl="1"/>
            <a:r>
              <a:rPr lang="en-US" sz="2500" dirty="0"/>
              <a:t>tic-tac-toe</a:t>
            </a:r>
          </a:p>
          <a:p>
            <a:r>
              <a:rPr lang="en-US" dirty="0"/>
              <a:t>Chat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69" y="2278342"/>
            <a:ext cx="2735995" cy="170999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97" y="4253376"/>
            <a:ext cx="2211771" cy="138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5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/>
              <a:t>Project Review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 rot="10800000" flipV="1">
            <a:off x="1949288" y="1135846"/>
            <a:ext cx="2681324" cy="12106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3200" b="1" dirty="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16" name="Rechteck 15"/>
          <p:cNvSpPr/>
          <p:nvPr/>
        </p:nvSpPr>
        <p:spPr>
          <a:xfrm rot="10800000" flipV="1">
            <a:off x="5029200" y="3062453"/>
            <a:ext cx="3778408" cy="2816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de-AT" sz="3200" b="1" dirty="0">
                <a:solidFill>
                  <a:schemeClr val="tx1"/>
                </a:solidFill>
              </a:rPr>
              <a:t>Server</a:t>
            </a:r>
          </a:p>
          <a:p>
            <a:pPr marL="1371600" lvl="2" indent="-457200" algn="ctr">
              <a:buFont typeface="Arial" panose="020B0604020202020204" pitchFamily="34" charset="0"/>
              <a:buChar char="•"/>
            </a:pPr>
            <a:r>
              <a:rPr lang="de-AT" sz="3200" b="1" dirty="0">
                <a:solidFill>
                  <a:schemeClr val="tx1"/>
                </a:solidFill>
              </a:rPr>
              <a:t>Database</a:t>
            </a:r>
          </a:p>
          <a:p>
            <a:pPr marL="1371600" lvl="2" indent="-457200" algn="ctr">
              <a:buFont typeface="Arial" panose="020B0604020202020204" pitchFamily="34" charset="0"/>
              <a:buChar char="•"/>
            </a:pPr>
            <a:r>
              <a:rPr lang="de-AT" sz="3200" b="1" dirty="0">
                <a:solidFill>
                  <a:schemeClr val="tx1"/>
                </a:solidFill>
              </a:rPr>
              <a:t>Website</a:t>
            </a:r>
          </a:p>
          <a:p>
            <a:pPr marL="1371600" lvl="2" indent="-457200" algn="ctr">
              <a:buFont typeface="Arial" panose="020B0604020202020204" pitchFamily="34" charset="0"/>
              <a:buChar char="•"/>
            </a:pPr>
            <a:r>
              <a:rPr lang="de-AT" sz="3200" b="1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17" name="Rechteck 16"/>
          <p:cNvSpPr/>
          <p:nvPr/>
        </p:nvSpPr>
        <p:spPr>
          <a:xfrm rot="10800000" flipV="1">
            <a:off x="1949288" y="2445190"/>
            <a:ext cx="2681325" cy="1667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3200" b="1" dirty="0">
                <a:solidFill>
                  <a:schemeClr val="tx1"/>
                </a:solidFill>
              </a:rPr>
              <a:t>Project </a:t>
            </a:r>
            <a:r>
              <a:rPr lang="de-AT" sz="3200" b="1" dirty="0" err="1">
                <a:solidFill>
                  <a:schemeClr val="tx1"/>
                </a:solidFill>
              </a:rPr>
              <a:t>management</a:t>
            </a:r>
            <a:endParaRPr lang="de-AT" sz="3200" b="1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 rot="10800000" flipV="1">
            <a:off x="1949288" y="4211316"/>
            <a:ext cx="2681326" cy="1667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3200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20" name="Rechteck 19"/>
          <p:cNvSpPr/>
          <p:nvPr/>
        </p:nvSpPr>
        <p:spPr>
          <a:xfrm rot="5400000" flipV="1">
            <a:off x="-1415631" y="2915694"/>
            <a:ext cx="4742926" cy="11832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3200" b="1" dirty="0" err="1">
                <a:solidFill>
                  <a:schemeClr val="tx1"/>
                </a:solidFill>
              </a:rPr>
              <a:t>GitHub</a:t>
            </a:r>
            <a:r>
              <a:rPr lang="de-AT" sz="3200" b="1" dirty="0">
                <a:solidFill>
                  <a:schemeClr val="tx1"/>
                </a:solidFill>
              </a:rPr>
              <a:t> - </a:t>
            </a:r>
            <a:r>
              <a:rPr lang="de-AT" sz="3200" b="1" dirty="0" err="1">
                <a:solidFill>
                  <a:schemeClr val="tx1"/>
                </a:solidFill>
              </a:rPr>
              <a:t>synchronization</a:t>
            </a:r>
            <a:endParaRPr lang="de-AT" sz="3200" b="1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 rot="10800000" flipV="1">
            <a:off x="5029200" y="1135845"/>
            <a:ext cx="1817077" cy="1743940"/>
          </a:xfrm>
          <a:prstGeom prst="rect">
            <a:avLst/>
          </a:prstGeom>
          <a:solidFill>
            <a:schemeClr val="bg2"/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3200" b="1" dirty="0">
                <a:solidFill>
                  <a:schemeClr val="tx1"/>
                </a:solidFill>
              </a:rPr>
              <a:t>Tutor</a:t>
            </a:r>
          </a:p>
        </p:txBody>
      </p:sp>
      <p:sp>
        <p:nvSpPr>
          <p:cNvPr id="22" name="Rechteck 21"/>
          <p:cNvSpPr/>
          <p:nvPr/>
        </p:nvSpPr>
        <p:spPr>
          <a:xfrm rot="10800000" flipV="1">
            <a:off x="6990531" y="1135845"/>
            <a:ext cx="1817077" cy="1743940"/>
          </a:xfrm>
          <a:prstGeom prst="rect">
            <a:avLst/>
          </a:prstGeom>
          <a:solidFill>
            <a:schemeClr val="bg2"/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3200" b="1" dirty="0">
                <a:solidFill>
                  <a:schemeClr val="tx1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25301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: abgerundete Ecken 16"/>
          <p:cNvSpPr/>
          <p:nvPr/>
        </p:nvSpPr>
        <p:spPr>
          <a:xfrm>
            <a:off x="211017" y="1040814"/>
            <a:ext cx="4900246" cy="3308445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5431" t="24261" r="8690" b="20216"/>
          <a:stretch/>
        </p:blipFill>
        <p:spPr>
          <a:xfrm>
            <a:off x="-10180" y="4982308"/>
            <a:ext cx="9154180" cy="1079131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4000" dirty="0"/>
              <a:t>Project Review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588496912"/>
              </p:ext>
            </p:extLst>
          </p:nvPr>
        </p:nvGraphicFramePr>
        <p:xfrm>
          <a:off x="211017" y="1040816"/>
          <a:ext cx="4718469" cy="3308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" name="Rechteck: abgerundete Ecken 18"/>
          <p:cNvSpPr/>
          <p:nvPr/>
        </p:nvSpPr>
        <p:spPr>
          <a:xfrm>
            <a:off x="5017479" y="1040813"/>
            <a:ext cx="4900246" cy="3941494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graphicFrame>
        <p:nvGraphicFramePr>
          <p:cNvPr id="22" name="Diagramm 21"/>
          <p:cNvGraphicFramePr/>
          <p:nvPr>
            <p:extLst>
              <p:ext uri="{D42A27DB-BD31-4B8C-83A1-F6EECF244321}">
                <p14:modId xmlns:p14="http://schemas.microsoft.com/office/powerpoint/2010/main" val="3933495102"/>
              </p:ext>
            </p:extLst>
          </p:nvPr>
        </p:nvGraphicFramePr>
        <p:xfrm>
          <a:off x="5040927" y="940343"/>
          <a:ext cx="4560274" cy="4525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Textfeld 22"/>
          <p:cNvSpPr txBox="1"/>
          <p:nvPr/>
        </p:nvSpPr>
        <p:spPr>
          <a:xfrm rot="19241285">
            <a:off x="-21652" y="5065298"/>
            <a:ext cx="90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/>
              <a:t>Start</a:t>
            </a:r>
            <a:endParaRPr lang="de-AT" b="1" dirty="0"/>
          </a:p>
        </p:txBody>
      </p:sp>
      <p:sp>
        <p:nvSpPr>
          <p:cNvPr id="24" name="Textfeld 23"/>
          <p:cNvSpPr txBox="1"/>
          <p:nvPr/>
        </p:nvSpPr>
        <p:spPr>
          <a:xfrm rot="19241285">
            <a:off x="8476601" y="5158821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/>
              <a:t>End</a:t>
            </a:r>
            <a:endParaRPr lang="de-AT" b="1" dirty="0"/>
          </a:p>
        </p:txBody>
      </p:sp>
      <p:sp>
        <p:nvSpPr>
          <p:cNvPr id="25" name="Textfeld 24"/>
          <p:cNvSpPr txBox="1"/>
          <p:nvPr/>
        </p:nvSpPr>
        <p:spPr>
          <a:xfrm rot="19241285">
            <a:off x="5957418" y="5301508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/>
              <a:t>X-MAS</a:t>
            </a:r>
            <a:endParaRPr lang="de-AT" b="1" dirty="0"/>
          </a:p>
        </p:txBody>
      </p:sp>
      <p:cxnSp>
        <p:nvCxnSpPr>
          <p:cNvPr id="27" name="Gerader Verbinder 26"/>
          <p:cNvCxnSpPr/>
          <p:nvPr/>
        </p:nvCxnSpPr>
        <p:spPr>
          <a:xfrm>
            <a:off x="3915508" y="5326908"/>
            <a:ext cx="0" cy="7345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1336431" y="5326907"/>
            <a:ext cx="0" cy="7345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5926836" y="5326907"/>
            <a:ext cx="0" cy="7345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8505923" y="5326906"/>
            <a:ext cx="0" cy="7345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76523" y="5659074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Planning</a:t>
            </a:r>
            <a:endParaRPr lang="en-US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1842751" y="5666932"/>
            <a:ext cx="1656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Front-end</a:t>
            </a:r>
            <a:endParaRPr lang="en-US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4069135" y="569550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Back-end</a:t>
            </a:r>
            <a:endParaRPr lang="en-US" b="1" dirty="0"/>
          </a:p>
        </p:txBody>
      </p:sp>
      <p:sp>
        <p:nvSpPr>
          <p:cNvPr id="34" name="Textfeld 33"/>
          <p:cNvSpPr txBox="1"/>
          <p:nvPr/>
        </p:nvSpPr>
        <p:spPr>
          <a:xfrm>
            <a:off x="6976063" y="5666932"/>
            <a:ext cx="1226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44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Graphic spid="6" grpId="0">
        <p:bldAsOne/>
      </p:bldGraphic>
      <p:bldP spid="19" grpId="0" animBg="1"/>
      <p:bldGraphic spid="22" grpId="0">
        <p:bldAsOne/>
      </p:bldGraphic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301261" y="4058212"/>
            <a:ext cx="1089119" cy="1312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: abgerundete Ecken 14"/>
          <p:cNvSpPr/>
          <p:nvPr/>
        </p:nvSpPr>
        <p:spPr>
          <a:xfrm>
            <a:off x="518740" y="1189459"/>
            <a:ext cx="4229106" cy="2013711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 flipV="1">
            <a:off x="-1718553" y="6061440"/>
            <a:ext cx="12490315" cy="9803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2" name="Rechteck 11"/>
          <p:cNvSpPr/>
          <p:nvPr/>
        </p:nvSpPr>
        <p:spPr>
          <a:xfrm flipV="1">
            <a:off x="-1718553" y="-84840"/>
            <a:ext cx="12490315" cy="9615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3509" y="-85598"/>
            <a:ext cx="7902608" cy="9622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Lessons Learned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426"/>
            <a:ext cx="864000" cy="8640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670400" y="1339189"/>
            <a:ext cx="51048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/>
              <a:t>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/>
              <a:t>Cascading Style Sheets (CSS)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/>
              <a:t>PHP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/>
              <a:t>JavaScript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74" y="1189459"/>
            <a:ext cx="3191435" cy="169046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9" y="3290412"/>
            <a:ext cx="2907323" cy="250514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123" y="3367419"/>
            <a:ext cx="1647431" cy="231091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664" y="3290412"/>
            <a:ext cx="2648029" cy="240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1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-1669915" y="876701"/>
            <a:ext cx="12441677" cy="51847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E78AD"/>
              </a:gs>
            </a:gsLst>
            <a:lin ang="0" scaled="1"/>
            <a:tileRect/>
          </a:gradFill>
          <a:ln w="50800">
            <a:solidFill>
              <a:srgbClr val="0E7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31975" y="1865756"/>
            <a:ext cx="8864142" cy="96229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e-AT" sz="4000" dirty="0"/>
              <a:t>The </a:t>
            </a:r>
            <a:r>
              <a:rPr lang="de-AT" sz="4000" dirty="0" err="1"/>
              <a:t>result</a:t>
            </a:r>
            <a:endParaRPr lang="de-AT" sz="4000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619223" y="4513566"/>
            <a:ext cx="7886700" cy="12014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dirty="0"/>
              <a:t>…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website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-10180" y="6182296"/>
            <a:ext cx="236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www.multiplay.website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505923" y="6182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12" name="Grafik 1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423" y="2885175"/>
            <a:ext cx="7560300" cy="15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7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253</Words>
  <Application>Microsoft Office PowerPoint</Application>
  <PresentationFormat>Bildschirmpräsentation (4:3)</PresentationFormat>
  <Paragraphs>86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Content</vt:lpstr>
      <vt:lpstr>Introduction</vt:lpstr>
      <vt:lpstr>Project Review</vt:lpstr>
      <vt:lpstr>Project Review</vt:lpstr>
      <vt:lpstr>Lessons Learned</vt:lpstr>
      <vt:lpstr>The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Thiago Gumhold</dc:creator>
  <cp:lastModifiedBy>Thiago Gumhold</cp:lastModifiedBy>
  <cp:revision>73</cp:revision>
  <dcterms:created xsi:type="dcterms:W3CDTF">2016-11-28T10:40:54Z</dcterms:created>
  <dcterms:modified xsi:type="dcterms:W3CDTF">2017-01-23T00:22:04Z</dcterms:modified>
</cp:coreProperties>
</file>