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/>
            <a:t>Projektleiter</a:t>
          </a:r>
          <a:endParaRPr lang="de-AT" sz="440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/>
            <a:t>Stellv. Projektleiter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/>
            <a:t>Projektmitarbeiter</a:t>
          </a:r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/>
            <a:t>Projektmitarbeiter</a:t>
          </a:r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64FAA-FFA5-4249-8432-D197AD04D993}" type="doc">
      <dgm:prSet loTypeId="urn:microsoft.com/office/officeart/2009/3/layout/IncreasingArrows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E4BE33-5296-47DF-9F67-6C71CE0471AF}">
      <dgm:prSet phldrT="[Text]" custT="1"/>
      <dgm:spPr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</dgm:spPr>
      <dgm:t>
        <a:bodyPr/>
        <a:lstStyle/>
        <a:p>
          <a:r>
            <a:rPr lang="de-DE" sz="3200" dirty="0"/>
            <a:t>Planung &amp; Kontrolle</a:t>
          </a:r>
        </a:p>
      </dgm:t>
    </dgm:pt>
    <dgm:pt modelId="{7FEE9B7A-7EDA-4E4E-AF64-9043393E3A46}" type="parTrans" cxnId="{BED1144E-E8AF-433B-9751-732520E5519D}">
      <dgm:prSet/>
      <dgm:spPr/>
      <dgm:t>
        <a:bodyPr/>
        <a:lstStyle/>
        <a:p>
          <a:endParaRPr lang="de-DE"/>
        </a:p>
      </dgm:t>
    </dgm:pt>
    <dgm:pt modelId="{77F9291C-54DF-4946-B1E8-E9795EB4EF03}" type="sibTrans" cxnId="{BED1144E-E8AF-433B-9751-732520E5519D}">
      <dgm:prSet/>
      <dgm:spPr/>
      <dgm:t>
        <a:bodyPr/>
        <a:lstStyle/>
        <a:p>
          <a:endParaRPr lang="de-DE"/>
        </a:p>
      </dgm:t>
    </dgm:pt>
    <dgm:pt modelId="{B8C394F9-1FF7-4D6A-AB29-5A1AA49B8A5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300" dirty="0"/>
            <a:t>Projektbeschreibung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Arbeitspakete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Gantt-Diagramm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Kanban-Board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Dokumentation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Controlling</a:t>
          </a:r>
        </a:p>
      </dgm:t>
    </dgm:pt>
    <dgm:pt modelId="{097111B5-B942-4EF7-9C1A-10F816862C86}" type="parTrans" cxnId="{976A4F9F-789D-455D-9833-0766AD7E909F}">
      <dgm:prSet/>
      <dgm:spPr/>
      <dgm:t>
        <a:bodyPr/>
        <a:lstStyle/>
        <a:p>
          <a:endParaRPr lang="de-DE"/>
        </a:p>
      </dgm:t>
    </dgm:pt>
    <dgm:pt modelId="{73170CF6-12D6-490E-BE6B-F827D92E08CF}" type="sibTrans" cxnId="{976A4F9F-789D-455D-9833-0766AD7E909F}">
      <dgm:prSet/>
      <dgm:spPr/>
      <dgm:t>
        <a:bodyPr/>
        <a:lstStyle/>
        <a:p>
          <a:endParaRPr lang="de-DE"/>
        </a:p>
      </dgm:t>
    </dgm:pt>
    <dgm:pt modelId="{B1762AC1-48F6-474A-AFBE-CED25811A71E}">
      <dgm:prSet phldrT="[Text]" custT="1"/>
      <dgm:spPr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</dgm:spPr>
      <dgm:t>
        <a:bodyPr/>
        <a:lstStyle/>
        <a:p>
          <a:r>
            <a:rPr lang="de-DE" sz="3200" dirty="0"/>
            <a:t>Entwicklung</a:t>
          </a:r>
        </a:p>
      </dgm:t>
    </dgm:pt>
    <dgm:pt modelId="{B9C0500C-C5D4-4D67-8188-E09296D4C369}" type="parTrans" cxnId="{8B46E8C8-55AC-4AB0-92B1-A97492F18913}">
      <dgm:prSet/>
      <dgm:spPr/>
      <dgm:t>
        <a:bodyPr/>
        <a:lstStyle/>
        <a:p>
          <a:endParaRPr lang="de-DE"/>
        </a:p>
      </dgm:t>
    </dgm:pt>
    <dgm:pt modelId="{DE47F22D-AC08-4C02-A131-99D7FF0508D2}" type="sibTrans" cxnId="{8B46E8C8-55AC-4AB0-92B1-A97492F18913}">
      <dgm:prSet/>
      <dgm:spPr/>
      <dgm:t>
        <a:bodyPr/>
        <a:lstStyle/>
        <a:p>
          <a:endParaRPr lang="de-DE"/>
        </a:p>
      </dgm:t>
    </dgm:pt>
    <dgm:pt modelId="{286C4DAB-79EF-4C3F-A0CF-DB22928A2480}">
      <dgm:prSet phldrT="[Text]" custT="1"/>
      <dgm:spPr/>
      <dgm:t>
        <a:bodyPr/>
        <a:lstStyle/>
        <a:p>
          <a:r>
            <a:rPr lang="de-DE" sz="2300" dirty="0"/>
            <a:t>HTML + CSS</a:t>
          </a:r>
        </a:p>
        <a:p>
          <a:r>
            <a:rPr lang="de-DE" sz="2300" dirty="0" err="1"/>
            <a:t>Javaskript</a:t>
          </a:r>
          <a:endParaRPr lang="de-DE" sz="2300" dirty="0"/>
        </a:p>
        <a:p>
          <a:r>
            <a:rPr lang="de-DE" sz="2300" dirty="0"/>
            <a:t>PHP</a:t>
          </a:r>
        </a:p>
        <a:p>
          <a:r>
            <a:rPr lang="de-DE" sz="2300" dirty="0"/>
            <a:t>DB + MySQL</a:t>
          </a:r>
        </a:p>
        <a:p>
          <a:r>
            <a:rPr lang="de-DE" sz="2300" dirty="0"/>
            <a:t>Domain + Server</a:t>
          </a:r>
        </a:p>
        <a:p>
          <a:r>
            <a:rPr lang="de-DE" sz="2300" dirty="0" err="1"/>
            <a:t>Plugins</a:t>
          </a:r>
          <a:endParaRPr lang="de-DE" sz="2300" dirty="0"/>
        </a:p>
      </dgm:t>
    </dgm:pt>
    <dgm:pt modelId="{8BA317C4-2C2D-4827-982B-A51663FDC594}" type="parTrans" cxnId="{B5811FBE-D51A-4E06-A88F-5BD1002C02E4}">
      <dgm:prSet/>
      <dgm:spPr/>
      <dgm:t>
        <a:bodyPr/>
        <a:lstStyle/>
        <a:p>
          <a:endParaRPr lang="de-DE"/>
        </a:p>
      </dgm:t>
    </dgm:pt>
    <dgm:pt modelId="{DA2A6608-7E82-44E8-8EED-3B7D467AC81A}" type="sibTrans" cxnId="{B5811FBE-D51A-4E06-A88F-5BD1002C02E4}">
      <dgm:prSet/>
      <dgm:spPr/>
      <dgm:t>
        <a:bodyPr/>
        <a:lstStyle/>
        <a:p>
          <a:endParaRPr lang="de-DE"/>
        </a:p>
      </dgm:t>
    </dgm:pt>
    <dgm:pt modelId="{4BE5AB04-A737-4993-93E3-A19A8B396F3A}">
      <dgm:prSet phldrT="[Text]" custT="1"/>
      <dgm:spPr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</dgm:spPr>
      <dgm:t>
        <a:bodyPr/>
        <a:lstStyle/>
        <a:p>
          <a:r>
            <a:rPr lang="de-DE" sz="3200" dirty="0"/>
            <a:t>Testen</a:t>
          </a:r>
        </a:p>
      </dgm:t>
    </dgm:pt>
    <dgm:pt modelId="{21C06005-D979-4D35-9A91-5BBDCFA198B2}" type="parTrans" cxnId="{7C011B88-C9A4-46DA-871C-23951B395720}">
      <dgm:prSet/>
      <dgm:spPr/>
      <dgm:t>
        <a:bodyPr/>
        <a:lstStyle/>
        <a:p>
          <a:endParaRPr lang="de-DE"/>
        </a:p>
      </dgm:t>
    </dgm:pt>
    <dgm:pt modelId="{05138246-1CC7-4D38-A89F-514AF9B956A5}" type="sibTrans" cxnId="{7C011B88-C9A4-46DA-871C-23951B395720}">
      <dgm:prSet/>
      <dgm:spPr/>
      <dgm:t>
        <a:bodyPr/>
        <a:lstStyle/>
        <a:p>
          <a:endParaRPr lang="de-DE"/>
        </a:p>
      </dgm:t>
    </dgm:pt>
    <dgm:pt modelId="{07358A16-82D7-4EEC-9F92-052C9D1FAE2E}">
      <dgm:prSet phldrT="[Text]"/>
      <dgm:spPr/>
      <dgm:t>
        <a:bodyPr/>
        <a:lstStyle/>
        <a:p>
          <a:r>
            <a:rPr lang="de-DE" dirty="0"/>
            <a:t>Testen während der Entwicklung</a:t>
          </a:r>
        </a:p>
        <a:p>
          <a:r>
            <a:rPr lang="de-DE" dirty="0"/>
            <a:t>Testen nach Testfällen</a:t>
          </a:r>
        </a:p>
        <a:p>
          <a:r>
            <a:rPr lang="de-DE" dirty="0"/>
            <a:t>Testen auf Funktionalität</a:t>
          </a:r>
        </a:p>
      </dgm:t>
    </dgm:pt>
    <dgm:pt modelId="{ABCB18E3-AE23-447E-B0BC-DC59B6B650AE}" type="parTrans" cxnId="{07A99CE0-DD3D-4C4E-9D66-A40A37E1E53C}">
      <dgm:prSet/>
      <dgm:spPr/>
      <dgm:t>
        <a:bodyPr/>
        <a:lstStyle/>
        <a:p>
          <a:endParaRPr lang="de-DE"/>
        </a:p>
      </dgm:t>
    </dgm:pt>
    <dgm:pt modelId="{70ABA8AD-886A-4685-ADD8-96ABB23D16AD}" type="sibTrans" cxnId="{07A99CE0-DD3D-4C4E-9D66-A40A37E1E53C}">
      <dgm:prSet/>
      <dgm:spPr/>
      <dgm:t>
        <a:bodyPr/>
        <a:lstStyle/>
        <a:p>
          <a:endParaRPr lang="de-DE"/>
        </a:p>
      </dgm:t>
    </dgm:pt>
    <dgm:pt modelId="{A4426A22-A22A-491F-A74E-C21E4E8CBB4D}" type="pres">
      <dgm:prSet presAssocID="{9E564FAA-FFA5-4249-8432-D197AD04D993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AEA4B9B-2B6A-48F2-86FD-45E6B49197D8}" type="pres">
      <dgm:prSet presAssocID="{F3E4BE33-5296-47DF-9F67-6C71CE0471AF}" presName="parentText1" presStyleLbl="node1" presStyleIdx="0" presStyleCnt="3" custScaleX="100000" custLinFactNeighborX="-21156">
        <dgm:presLayoutVars>
          <dgm:chMax/>
          <dgm:chPref val="3"/>
          <dgm:bulletEnabled val="1"/>
        </dgm:presLayoutVars>
      </dgm:prSet>
      <dgm:spPr/>
    </dgm:pt>
    <dgm:pt modelId="{C782F43E-0060-4F19-9ABF-96A7E393A42B}" type="pres">
      <dgm:prSet presAssocID="{F3E4BE33-5296-47DF-9F67-6C71CE0471AF}" presName="childText1" presStyleLbl="solidAlignAcc1" presStyleIdx="0" presStyleCnt="3" custScaleY="118549" custLinFactNeighborY="9526">
        <dgm:presLayoutVars>
          <dgm:chMax val="0"/>
          <dgm:chPref val="0"/>
          <dgm:bulletEnabled val="1"/>
        </dgm:presLayoutVars>
      </dgm:prSet>
      <dgm:spPr/>
    </dgm:pt>
    <dgm:pt modelId="{C31D26AA-F6D5-48AC-BECE-1ED4BB40622A}" type="pres">
      <dgm:prSet presAssocID="{B1762AC1-48F6-474A-AFBE-CED25811A71E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1A82B61E-7E03-4E79-A834-2032711C3516}" type="pres">
      <dgm:prSet presAssocID="{B1762AC1-48F6-474A-AFBE-CED25811A71E}" presName="childText2" presStyleLbl="solidAlignAcc1" presStyleIdx="1" presStyleCnt="3" custScaleY="119032" custLinFactNeighborY="9907">
        <dgm:presLayoutVars>
          <dgm:chMax val="0"/>
          <dgm:chPref val="0"/>
          <dgm:bulletEnabled val="1"/>
        </dgm:presLayoutVars>
      </dgm:prSet>
      <dgm:spPr/>
    </dgm:pt>
    <dgm:pt modelId="{C100EDAB-E907-4D5A-BA5B-736452E7F3F2}" type="pres">
      <dgm:prSet presAssocID="{4BE5AB04-A737-4993-93E3-A19A8B396F3A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624EEC2-4871-4178-AD38-3BE3C14E9994}" type="pres">
      <dgm:prSet presAssocID="{4BE5AB04-A737-4993-93E3-A19A8B396F3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F42315-596F-4D06-8E97-D0B1E5A6172E}" type="presOf" srcId="{286C4DAB-79EF-4C3F-A0CF-DB22928A2480}" destId="{1A82B61E-7E03-4E79-A834-2032711C3516}" srcOrd="0" destOrd="0" presId="urn:microsoft.com/office/officeart/2009/3/layout/IncreasingArrowsProcess"/>
    <dgm:cxn modelId="{B5811FBE-D51A-4E06-A88F-5BD1002C02E4}" srcId="{B1762AC1-48F6-474A-AFBE-CED25811A71E}" destId="{286C4DAB-79EF-4C3F-A0CF-DB22928A2480}" srcOrd="0" destOrd="0" parTransId="{8BA317C4-2C2D-4827-982B-A51663FDC594}" sibTransId="{DA2A6608-7E82-44E8-8EED-3B7D467AC81A}"/>
    <dgm:cxn modelId="{9975110F-19F6-4955-A896-142A7F998083}" type="presOf" srcId="{9E564FAA-FFA5-4249-8432-D197AD04D993}" destId="{A4426A22-A22A-491F-A74E-C21E4E8CBB4D}" srcOrd="0" destOrd="0" presId="urn:microsoft.com/office/officeart/2009/3/layout/IncreasingArrowsProcess"/>
    <dgm:cxn modelId="{AF2B9BCB-BEB5-4B6F-88D8-FADC3B579566}" type="presOf" srcId="{B8C394F9-1FF7-4D6A-AB29-5A1AA49B8A5A}" destId="{C782F43E-0060-4F19-9ABF-96A7E393A42B}" srcOrd="0" destOrd="0" presId="urn:microsoft.com/office/officeart/2009/3/layout/IncreasingArrowsProcess"/>
    <dgm:cxn modelId="{7C011B88-C9A4-46DA-871C-23951B395720}" srcId="{9E564FAA-FFA5-4249-8432-D197AD04D993}" destId="{4BE5AB04-A737-4993-93E3-A19A8B396F3A}" srcOrd="2" destOrd="0" parTransId="{21C06005-D979-4D35-9A91-5BBDCFA198B2}" sibTransId="{05138246-1CC7-4D38-A89F-514AF9B956A5}"/>
    <dgm:cxn modelId="{07A99CE0-DD3D-4C4E-9D66-A40A37E1E53C}" srcId="{4BE5AB04-A737-4993-93E3-A19A8B396F3A}" destId="{07358A16-82D7-4EEC-9F92-052C9D1FAE2E}" srcOrd="0" destOrd="0" parTransId="{ABCB18E3-AE23-447E-B0BC-DC59B6B650AE}" sibTransId="{70ABA8AD-886A-4685-ADD8-96ABB23D16AD}"/>
    <dgm:cxn modelId="{8B46E8C8-55AC-4AB0-92B1-A97492F18913}" srcId="{9E564FAA-FFA5-4249-8432-D197AD04D993}" destId="{B1762AC1-48F6-474A-AFBE-CED25811A71E}" srcOrd="1" destOrd="0" parTransId="{B9C0500C-C5D4-4D67-8188-E09296D4C369}" sibTransId="{DE47F22D-AC08-4C02-A131-99D7FF0508D2}"/>
    <dgm:cxn modelId="{4166F57F-C335-4BCE-8DDB-686C9EFE5DFF}" type="presOf" srcId="{F3E4BE33-5296-47DF-9F67-6C71CE0471AF}" destId="{0AEA4B9B-2B6A-48F2-86FD-45E6B49197D8}" srcOrd="0" destOrd="0" presId="urn:microsoft.com/office/officeart/2009/3/layout/IncreasingArrowsProcess"/>
    <dgm:cxn modelId="{016E2E68-5A0E-47A2-A17A-D0F4EF2F7808}" type="presOf" srcId="{B1762AC1-48F6-474A-AFBE-CED25811A71E}" destId="{C31D26AA-F6D5-48AC-BECE-1ED4BB40622A}" srcOrd="0" destOrd="0" presId="urn:microsoft.com/office/officeart/2009/3/layout/IncreasingArrowsProcess"/>
    <dgm:cxn modelId="{8358AA4E-CC75-48D3-BCBF-237807B1B562}" type="presOf" srcId="{4BE5AB04-A737-4993-93E3-A19A8B396F3A}" destId="{C100EDAB-E907-4D5A-BA5B-736452E7F3F2}" srcOrd="0" destOrd="0" presId="urn:microsoft.com/office/officeart/2009/3/layout/IncreasingArrowsProcess"/>
    <dgm:cxn modelId="{93E0B379-01D6-49D3-8395-F8328C8455A3}" type="presOf" srcId="{07358A16-82D7-4EEC-9F92-052C9D1FAE2E}" destId="{8624EEC2-4871-4178-AD38-3BE3C14E9994}" srcOrd="0" destOrd="0" presId="urn:microsoft.com/office/officeart/2009/3/layout/IncreasingArrowsProcess"/>
    <dgm:cxn modelId="{BED1144E-E8AF-433B-9751-732520E5519D}" srcId="{9E564FAA-FFA5-4249-8432-D197AD04D993}" destId="{F3E4BE33-5296-47DF-9F67-6C71CE0471AF}" srcOrd="0" destOrd="0" parTransId="{7FEE9B7A-7EDA-4E4E-AF64-9043393E3A46}" sibTransId="{77F9291C-54DF-4946-B1E8-E9795EB4EF03}"/>
    <dgm:cxn modelId="{976A4F9F-789D-455D-9833-0766AD7E909F}" srcId="{F3E4BE33-5296-47DF-9F67-6C71CE0471AF}" destId="{B8C394F9-1FF7-4D6A-AB29-5A1AA49B8A5A}" srcOrd="0" destOrd="0" parTransId="{097111B5-B942-4EF7-9C1A-10F816862C86}" sibTransId="{73170CF6-12D6-490E-BE6B-F827D92E08CF}"/>
    <dgm:cxn modelId="{6F59DA68-87B6-423D-9D38-B1E9AEE4A427}" type="presParOf" srcId="{A4426A22-A22A-491F-A74E-C21E4E8CBB4D}" destId="{0AEA4B9B-2B6A-48F2-86FD-45E6B49197D8}" srcOrd="0" destOrd="0" presId="urn:microsoft.com/office/officeart/2009/3/layout/IncreasingArrowsProcess"/>
    <dgm:cxn modelId="{5ABBAA6F-F74F-4B53-B15B-E3E4AABBC7CD}" type="presParOf" srcId="{A4426A22-A22A-491F-A74E-C21E4E8CBB4D}" destId="{C782F43E-0060-4F19-9ABF-96A7E393A42B}" srcOrd="1" destOrd="0" presId="urn:microsoft.com/office/officeart/2009/3/layout/IncreasingArrowsProcess"/>
    <dgm:cxn modelId="{0D8981B6-1211-4A4E-BFA8-0AD369761853}" type="presParOf" srcId="{A4426A22-A22A-491F-A74E-C21E4E8CBB4D}" destId="{C31D26AA-F6D5-48AC-BECE-1ED4BB40622A}" srcOrd="2" destOrd="0" presId="urn:microsoft.com/office/officeart/2009/3/layout/IncreasingArrowsProcess"/>
    <dgm:cxn modelId="{38D783D5-3C4C-4D65-B0F2-1368770A4502}" type="presParOf" srcId="{A4426A22-A22A-491F-A74E-C21E4E8CBB4D}" destId="{1A82B61E-7E03-4E79-A834-2032711C3516}" srcOrd="3" destOrd="0" presId="urn:microsoft.com/office/officeart/2009/3/layout/IncreasingArrowsProcess"/>
    <dgm:cxn modelId="{D73124E7-01A9-4B9B-9552-A2273D3673B2}" type="presParOf" srcId="{A4426A22-A22A-491F-A74E-C21E4E8CBB4D}" destId="{C100EDAB-E907-4D5A-BA5B-736452E7F3F2}" srcOrd="4" destOrd="0" presId="urn:microsoft.com/office/officeart/2009/3/layout/IncreasingArrowsProcess"/>
    <dgm:cxn modelId="{1DC73EE8-5748-4EAD-838C-405251D11B71}" type="presParOf" srcId="{A4426A22-A22A-491F-A74E-C21E4E8CBB4D}" destId="{8624EEC2-4871-4178-AD38-3BE3C14E999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3944331" y="1104680"/>
          <a:ext cx="364036" cy="1189288"/>
        </a:xfrm>
        <a:custGeom>
          <a:avLst/>
          <a:gdLst/>
          <a:ahLst/>
          <a:cxnLst/>
          <a:rect l="0" t="0" r="0" b="0"/>
          <a:pathLst>
            <a:path>
              <a:moveTo>
                <a:pt x="364036" y="0"/>
              </a:moveTo>
              <a:lnTo>
                <a:pt x="364036" y="1189288"/>
              </a:lnTo>
              <a:lnTo>
                <a:pt x="0" y="11892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4308368" y="1104680"/>
          <a:ext cx="1429658" cy="2378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101"/>
              </a:lnTo>
              <a:lnTo>
                <a:pt x="1429658" y="2121101"/>
              </a:lnTo>
              <a:lnTo>
                <a:pt x="1429658" y="237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2878710" y="1104680"/>
          <a:ext cx="1429658" cy="2378576"/>
        </a:xfrm>
        <a:custGeom>
          <a:avLst/>
          <a:gdLst/>
          <a:ahLst/>
          <a:cxnLst/>
          <a:rect l="0" t="0" r="0" b="0"/>
          <a:pathLst>
            <a:path>
              <a:moveTo>
                <a:pt x="1429658" y="0"/>
              </a:moveTo>
              <a:lnTo>
                <a:pt x="1429658" y="2121101"/>
              </a:lnTo>
              <a:lnTo>
                <a:pt x="0" y="2121101"/>
              </a:lnTo>
              <a:lnTo>
                <a:pt x="0" y="237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3242747" y="121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Thiago Gumhold</a:t>
          </a:r>
        </a:p>
      </dsp:txBody>
      <dsp:txXfrm>
        <a:off x="3242747" y="1217"/>
        <a:ext cx="2131243" cy="1103463"/>
      </dsp:txXfrm>
    </dsp:sp>
    <dsp:sp modelId="{FDB1AC64-F678-469B-9507-3DEB0AFE1051}">
      <dsp:nvSpPr>
        <dsp:cNvPr id="0" name=""/>
        <dsp:cNvSpPr/>
      </dsp:nvSpPr>
      <dsp:spPr>
        <a:xfrm>
          <a:off x="3668995" y="85946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Projektleiter</a:t>
          </a:r>
          <a:endParaRPr lang="de-AT" sz="4400" kern="1200"/>
        </a:p>
      </dsp:txBody>
      <dsp:txXfrm>
        <a:off x="3668995" y="859466"/>
        <a:ext cx="1918118" cy="367821"/>
      </dsp:txXfrm>
    </dsp:sp>
    <dsp:sp modelId="{7C8D0D91-FAC7-441F-9D8A-E9C5D755041B}">
      <dsp:nvSpPr>
        <dsp:cNvPr id="0" name=""/>
        <dsp:cNvSpPr/>
      </dsp:nvSpPr>
      <dsp:spPr>
        <a:xfrm>
          <a:off x="1813088" y="348325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1813088" y="3483257"/>
        <a:ext cx="2131243" cy="1103463"/>
      </dsp:txXfrm>
    </dsp:sp>
    <dsp:sp modelId="{085A1E17-6888-4ED1-A757-135ACFFC0060}">
      <dsp:nvSpPr>
        <dsp:cNvPr id="0" name=""/>
        <dsp:cNvSpPr/>
      </dsp:nvSpPr>
      <dsp:spPr>
        <a:xfrm>
          <a:off x="2239337" y="434150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Projektmitarbeiter</a:t>
          </a:r>
        </a:p>
      </dsp:txBody>
      <dsp:txXfrm>
        <a:off x="2239337" y="4341506"/>
        <a:ext cx="1918118" cy="367821"/>
      </dsp:txXfrm>
    </dsp:sp>
    <dsp:sp modelId="{CA314C33-65D9-4369-848E-581F54529FDD}">
      <dsp:nvSpPr>
        <dsp:cNvPr id="0" name=""/>
        <dsp:cNvSpPr/>
      </dsp:nvSpPr>
      <dsp:spPr>
        <a:xfrm>
          <a:off x="4672405" y="348325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Selina Brinnich</a:t>
          </a:r>
        </a:p>
      </dsp:txBody>
      <dsp:txXfrm>
        <a:off x="4672405" y="3483257"/>
        <a:ext cx="2131243" cy="1103463"/>
      </dsp:txXfrm>
    </dsp:sp>
    <dsp:sp modelId="{918A7BD1-7E2B-44F0-A5C2-418A7388A0C3}">
      <dsp:nvSpPr>
        <dsp:cNvPr id="0" name=""/>
        <dsp:cNvSpPr/>
      </dsp:nvSpPr>
      <dsp:spPr>
        <a:xfrm>
          <a:off x="5098654" y="434150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Projektmitarbeiter</a:t>
          </a:r>
        </a:p>
      </dsp:txBody>
      <dsp:txXfrm>
        <a:off x="5098654" y="4341506"/>
        <a:ext cx="1918118" cy="367821"/>
      </dsp:txXfrm>
    </dsp:sp>
    <dsp:sp modelId="{0B8256DD-B2CD-44E8-9010-00F420B14DB5}">
      <dsp:nvSpPr>
        <dsp:cNvPr id="0" name=""/>
        <dsp:cNvSpPr/>
      </dsp:nvSpPr>
      <dsp:spPr>
        <a:xfrm>
          <a:off x="1813088" y="174223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1813088" y="1742237"/>
        <a:ext cx="2131243" cy="1103463"/>
      </dsp:txXfrm>
    </dsp:sp>
    <dsp:sp modelId="{F45B4FC5-3190-478B-8897-3B75D7FA7A0D}">
      <dsp:nvSpPr>
        <dsp:cNvPr id="0" name=""/>
        <dsp:cNvSpPr/>
      </dsp:nvSpPr>
      <dsp:spPr>
        <a:xfrm>
          <a:off x="2239337" y="260048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Stellv. Projektleiter</a:t>
          </a:r>
        </a:p>
      </dsp:txBody>
      <dsp:txXfrm>
        <a:off x="2239337" y="2600486"/>
        <a:ext cx="1918118" cy="367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A4B9B-2B6A-48F2-86FD-45E6B49197D8}">
      <dsp:nvSpPr>
        <dsp:cNvPr id="0" name=""/>
        <dsp:cNvSpPr/>
      </dsp:nvSpPr>
      <dsp:spPr>
        <a:xfrm>
          <a:off x="0" y="361926"/>
          <a:ext cx="8813025" cy="1283512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0375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Planung &amp; Kontrolle</a:t>
          </a:r>
        </a:p>
      </dsp:txBody>
      <dsp:txXfrm>
        <a:off x="0" y="682804"/>
        <a:ext cx="8492147" cy="641756"/>
      </dsp:txXfrm>
    </dsp:sp>
    <dsp:sp modelId="{C782F43E-0060-4F19-9ABF-96A7E393A42B}">
      <dsp:nvSpPr>
        <dsp:cNvPr id="0" name=""/>
        <dsp:cNvSpPr/>
      </dsp:nvSpPr>
      <dsp:spPr>
        <a:xfrm>
          <a:off x="25557" y="1357918"/>
          <a:ext cx="2714411" cy="2931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Projektbeschreibung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Arbeitspakete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Gantt-Diagramm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Kanban-Board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Dokumentation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Controlling</a:t>
          </a:r>
        </a:p>
      </dsp:txBody>
      <dsp:txXfrm>
        <a:off x="25557" y="1357918"/>
        <a:ext cx="2714411" cy="2931144"/>
      </dsp:txXfrm>
    </dsp:sp>
    <dsp:sp modelId="{C31D26AA-F6D5-48AC-BECE-1ED4BB40622A}">
      <dsp:nvSpPr>
        <dsp:cNvPr id="0" name=""/>
        <dsp:cNvSpPr/>
      </dsp:nvSpPr>
      <dsp:spPr>
        <a:xfrm>
          <a:off x="2739969" y="789763"/>
          <a:ext cx="6098613" cy="1283512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0375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Entwicklung</a:t>
          </a:r>
        </a:p>
      </dsp:txBody>
      <dsp:txXfrm>
        <a:off x="2739969" y="1110641"/>
        <a:ext cx="5777735" cy="641756"/>
      </dsp:txXfrm>
    </dsp:sp>
    <dsp:sp modelId="{1A82B61E-7E03-4E79-A834-2032711C3516}">
      <dsp:nvSpPr>
        <dsp:cNvPr id="0" name=""/>
        <dsp:cNvSpPr/>
      </dsp:nvSpPr>
      <dsp:spPr>
        <a:xfrm>
          <a:off x="2739969" y="1789204"/>
          <a:ext cx="2714411" cy="2943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HTML + CSS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Javaskript</a:t>
          </a:r>
          <a:endParaRPr lang="de-DE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PHP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DB + MySQL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Domain + Server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Plugins</a:t>
          </a:r>
          <a:endParaRPr lang="de-DE" sz="2300" kern="1200" dirty="0"/>
        </a:p>
      </dsp:txBody>
      <dsp:txXfrm>
        <a:off x="2739969" y="1789204"/>
        <a:ext cx="2714411" cy="2943086"/>
      </dsp:txXfrm>
    </dsp:sp>
    <dsp:sp modelId="{C100EDAB-E907-4D5A-BA5B-736452E7F3F2}">
      <dsp:nvSpPr>
        <dsp:cNvPr id="0" name=""/>
        <dsp:cNvSpPr/>
      </dsp:nvSpPr>
      <dsp:spPr>
        <a:xfrm>
          <a:off x="5454381" y="1217601"/>
          <a:ext cx="3384201" cy="1283512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0375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Testen</a:t>
          </a:r>
        </a:p>
      </dsp:txBody>
      <dsp:txXfrm>
        <a:off x="5454381" y="1538479"/>
        <a:ext cx="3063323" cy="641756"/>
      </dsp:txXfrm>
    </dsp:sp>
    <dsp:sp modelId="{8624EEC2-4871-4178-AD38-3BE3C14E9994}">
      <dsp:nvSpPr>
        <dsp:cNvPr id="0" name=""/>
        <dsp:cNvSpPr/>
      </dsp:nvSpPr>
      <dsp:spPr>
        <a:xfrm>
          <a:off x="5454381" y="2207374"/>
          <a:ext cx="2714411" cy="243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Testen während der Entwicklung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Testen nach Testfällen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Testen auf Funktionalität</a:t>
          </a:r>
        </a:p>
      </dsp:txBody>
      <dsp:txXfrm>
        <a:off x="5454381" y="2207374"/>
        <a:ext cx="2714411" cy="243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0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11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1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6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55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25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2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53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0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98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57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ltiplay.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697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08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2" y="3525441"/>
            <a:ext cx="6231117" cy="1574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Eine Website mit integrierten</a:t>
            </a:r>
            <a:br>
              <a:rPr lang="de-AT" sz="3600" b="1" dirty="0"/>
            </a:br>
            <a:r>
              <a:rPr lang="de-AT" sz="3600" b="1" dirty="0"/>
              <a:t>Multiplayer Gesellschaftsspielen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36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Inhalt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7" y="1363712"/>
            <a:ext cx="4471251" cy="4351338"/>
          </a:xfrm>
        </p:spPr>
        <p:txBody>
          <a:bodyPr>
            <a:normAutofit/>
          </a:bodyPr>
          <a:lstStyle/>
          <a:p>
            <a:r>
              <a:rPr lang="de-AT" dirty="0"/>
              <a:t>Das Team</a:t>
            </a:r>
          </a:p>
          <a:p>
            <a:r>
              <a:rPr lang="de-AT" dirty="0"/>
              <a:t>Unsere Idee</a:t>
            </a:r>
          </a:p>
          <a:p>
            <a:r>
              <a:rPr lang="de-AT" dirty="0"/>
              <a:t>Die Planung</a:t>
            </a:r>
          </a:p>
          <a:p>
            <a:r>
              <a:rPr lang="de-AT" dirty="0"/>
              <a:t>Das Ergebnis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2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36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Das Team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2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019434326"/>
              </p:ext>
            </p:extLst>
          </p:nvPr>
        </p:nvGraphicFramePr>
        <p:xfrm>
          <a:off x="166255" y="1089895"/>
          <a:ext cx="8829862" cy="471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36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414780" y="996840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Unsere Idee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70066" y="1244342"/>
            <a:ext cx="7886700" cy="2773885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  <a:p>
            <a:r>
              <a:rPr lang="de-AT" dirty="0"/>
              <a:t>Teambasiertes Spielen von </a:t>
            </a:r>
            <a:br>
              <a:rPr lang="de-AT" dirty="0"/>
            </a:br>
            <a:r>
              <a:rPr lang="de-AT" dirty="0"/>
              <a:t>Gesellschaftsspielen</a:t>
            </a:r>
          </a:p>
          <a:p>
            <a:pPr lvl="1"/>
            <a:r>
              <a:rPr lang="de-AT" sz="2500" dirty="0"/>
              <a:t>4-Gewinnt</a:t>
            </a:r>
          </a:p>
          <a:p>
            <a:pPr lvl="1"/>
            <a:r>
              <a:rPr lang="de-AT" sz="2500" dirty="0"/>
              <a:t>Tic-</a:t>
            </a:r>
            <a:r>
              <a:rPr lang="de-AT" sz="2500" dirty="0" err="1"/>
              <a:t>Tac</a:t>
            </a:r>
            <a:r>
              <a:rPr lang="de-AT" sz="2500" dirty="0"/>
              <a:t>-</a:t>
            </a:r>
            <a:r>
              <a:rPr lang="de-AT" sz="2500" dirty="0" err="1"/>
              <a:t>Toe</a:t>
            </a:r>
            <a:endParaRPr lang="de-AT" sz="2500" dirty="0"/>
          </a:p>
          <a:p>
            <a:r>
              <a:rPr lang="de-AT" dirty="0"/>
              <a:t>Chatfunktion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2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886" y="4113290"/>
            <a:ext cx="2721033" cy="170064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51" y="996833"/>
            <a:ext cx="3285305" cy="29451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718553" y="6061436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Die Planung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2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723038101"/>
              </p:ext>
            </p:extLst>
          </p:nvPr>
        </p:nvGraphicFramePr>
        <p:xfrm>
          <a:off x="131980" y="876698"/>
          <a:ext cx="8864141" cy="500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697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2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Das bisherige Ergebnis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Zu unserer Website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2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1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Bildschirmpräsentation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Inhalt</vt:lpstr>
      <vt:lpstr>Das Team</vt:lpstr>
      <vt:lpstr>Unsere Idee</vt:lpstr>
      <vt:lpstr>Die Planung</vt:lpstr>
      <vt:lpstr>Das bisherige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31</cp:revision>
  <dcterms:created xsi:type="dcterms:W3CDTF">2016-11-28T10:40:54Z</dcterms:created>
  <dcterms:modified xsi:type="dcterms:W3CDTF">2016-11-28T20:42:07Z</dcterms:modified>
</cp:coreProperties>
</file>