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994-7405-4024-876F-61E98715B52C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0059406-BD8B-4E55-A3D8-C969D088B016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Thiago Gumhold</a:t>
          </a:r>
        </a:p>
      </dgm:t>
    </dgm:pt>
    <dgm:pt modelId="{45E756B0-BCB0-47DF-AD93-228EE925A498}" type="parTrans" cxnId="{22E28A24-9034-404E-A0EF-4C6FEC2DDAA2}">
      <dgm:prSet/>
      <dgm:spPr/>
      <dgm:t>
        <a:bodyPr/>
        <a:lstStyle/>
        <a:p>
          <a:endParaRPr lang="de-AT"/>
        </a:p>
      </dgm:t>
    </dgm:pt>
    <dgm:pt modelId="{EF6A1E31-EA37-48FB-A847-82C038B6BE12}" type="sibTrans" cxnId="{22E28A24-9034-404E-A0EF-4C6FEC2DDAA2}">
      <dgm:prSet custT="1"/>
      <dgm:spPr/>
      <dgm:t>
        <a:bodyPr/>
        <a:lstStyle/>
        <a:p>
          <a:r>
            <a:rPr lang="de-AT" sz="1600"/>
            <a:t>Projektleiter</a:t>
          </a:r>
          <a:endParaRPr lang="de-AT" sz="4400"/>
        </a:p>
      </dgm:t>
    </dgm:pt>
    <dgm:pt modelId="{BF768398-1F50-47BA-B413-15CFCC39EF06}" type="asst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Alexander Dietrich</a:t>
          </a:r>
        </a:p>
      </dgm:t>
    </dgm:pt>
    <dgm:pt modelId="{865FC03B-0A3C-4339-8C40-902CCB541A0F}" type="parTrans" cxnId="{18AC7E22-F5A8-4B45-AE2F-2FBBD79B00FB}">
      <dgm:prSet/>
      <dgm:spPr/>
      <dgm:t>
        <a:bodyPr/>
        <a:lstStyle/>
        <a:p>
          <a:endParaRPr lang="de-AT"/>
        </a:p>
      </dgm:t>
    </dgm:pt>
    <dgm:pt modelId="{BCC051DA-1989-4043-A71C-DB5B203007E2}" type="sibTrans" cxnId="{18AC7E22-F5A8-4B45-AE2F-2FBBD79B00FB}">
      <dgm:prSet custT="1"/>
      <dgm:spPr/>
      <dgm:t>
        <a:bodyPr/>
        <a:lstStyle/>
        <a:p>
          <a:r>
            <a:rPr lang="de-AT" sz="1600"/>
            <a:t>Stellv. Projektleiter</a:t>
          </a:r>
        </a:p>
      </dgm:t>
    </dgm:pt>
    <dgm:pt modelId="{AFF29BE7-25FC-4575-B4DB-7C07A43F6273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Selina Brinnich</a:t>
          </a:r>
        </a:p>
      </dgm:t>
    </dgm:pt>
    <dgm:pt modelId="{E0DD6EDE-0D0B-431C-9595-B77CA81EA886}" type="parTrans" cxnId="{0E681634-313B-42BA-A51A-63BD65AC9062}">
      <dgm:prSet/>
      <dgm:spPr/>
      <dgm:t>
        <a:bodyPr/>
        <a:lstStyle/>
        <a:p>
          <a:endParaRPr lang="de-AT"/>
        </a:p>
      </dgm:t>
    </dgm:pt>
    <dgm:pt modelId="{34452C4A-3AD4-40CC-ABE0-61FFF178E9D3}" type="sibTrans" cxnId="{0E681634-313B-42BA-A51A-63BD65AC9062}">
      <dgm:prSet custT="1"/>
      <dgm:spPr/>
      <dgm:t>
        <a:bodyPr/>
        <a:lstStyle/>
        <a:p>
          <a:r>
            <a:rPr lang="de-AT" sz="1600"/>
            <a:t>Projektmitarbeiter</a:t>
          </a:r>
        </a:p>
      </dgm:t>
    </dgm:pt>
    <dgm:pt modelId="{94048916-DF9A-4086-BB48-11FCC2B23560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Phillip Schermann</a:t>
          </a:r>
          <a:endParaRPr lang="de-AT" sz="2400"/>
        </a:p>
      </dgm:t>
    </dgm:pt>
    <dgm:pt modelId="{0E0DCCDB-5551-4409-93D2-F9FBEB33AEF4}" type="sibTrans" cxnId="{DE128A50-E354-40E4-A45A-5DADABA48395}">
      <dgm:prSet custT="1"/>
      <dgm:spPr/>
      <dgm:t>
        <a:bodyPr/>
        <a:lstStyle/>
        <a:p>
          <a:r>
            <a:rPr lang="de-AT" sz="1600"/>
            <a:t>Projektmitarbeiter</a:t>
          </a:r>
        </a:p>
      </dgm:t>
    </dgm:pt>
    <dgm:pt modelId="{D5164096-2E3E-4A76-AE62-F999EBA0BF5B}" type="parTrans" cxnId="{DE128A50-E354-40E4-A45A-5DADABA48395}">
      <dgm:prSet/>
      <dgm:spPr/>
      <dgm:t>
        <a:bodyPr/>
        <a:lstStyle/>
        <a:p>
          <a:endParaRPr lang="de-AT"/>
        </a:p>
      </dgm:t>
    </dgm:pt>
    <dgm:pt modelId="{CAC668F8-BDE7-4B23-83A3-A4A585FFEF74}" type="pres">
      <dgm:prSet presAssocID="{12B38994-7405-4024-876F-61E98715B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DF0570-80CC-455C-A13F-F88D0E951F1C}" type="pres">
      <dgm:prSet presAssocID="{20059406-BD8B-4E55-A3D8-C969D088B016}" presName="hierRoot1" presStyleCnt="0">
        <dgm:presLayoutVars>
          <dgm:hierBranch val="init"/>
        </dgm:presLayoutVars>
      </dgm:prSet>
      <dgm:spPr/>
    </dgm:pt>
    <dgm:pt modelId="{C69346A7-0024-4A26-A589-62D42A692425}" type="pres">
      <dgm:prSet presAssocID="{20059406-BD8B-4E55-A3D8-C969D088B016}" presName="rootComposite1" presStyleCnt="0"/>
      <dgm:spPr/>
    </dgm:pt>
    <dgm:pt modelId="{716ECB80-0194-4007-943B-3E4B2B747A67}" type="pres">
      <dgm:prSet presAssocID="{20059406-BD8B-4E55-A3D8-C969D088B016}" presName="rootText1" presStyleLbl="node0" presStyleIdx="0" presStyleCnt="1">
        <dgm:presLayoutVars>
          <dgm:chMax/>
          <dgm:chPref val="3"/>
        </dgm:presLayoutVars>
      </dgm:prSet>
      <dgm:spPr/>
    </dgm:pt>
    <dgm:pt modelId="{FDB1AC64-F678-469B-9507-3DEB0AFE1051}" type="pres">
      <dgm:prSet presAssocID="{20059406-BD8B-4E55-A3D8-C969D088B016}" presName="titleText1" presStyleLbl="fgAcc0" presStyleIdx="0" presStyleCnt="1">
        <dgm:presLayoutVars>
          <dgm:chMax val="0"/>
          <dgm:chPref val="0"/>
        </dgm:presLayoutVars>
      </dgm:prSet>
      <dgm:spPr/>
    </dgm:pt>
    <dgm:pt modelId="{A61F234B-0585-46A7-BCD8-745401D0B266}" type="pres">
      <dgm:prSet presAssocID="{20059406-BD8B-4E55-A3D8-C969D088B016}" presName="rootConnector1" presStyleLbl="node1" presStyleIdx="0" presStyleCnt="2"/>
      <dgm:spPr/>
    </dgm:pt>
    <dgm:pt modelId="{A34A6A3D-163B-4DE8-87C1-3425AF654ED2}" type="pres">
      <dgm:prSet presAssocID="{20059406-BD8B-4E55-A3D8-C969D088B016}" presName="hierChild2" presStyleCnt="0"/>
      <dgm:spPr/>
    </dgm:pt>
    <dgm:pt modelId="{E7AC83D8-6B8B-4F09-9A35-7EA9A0698357}" type="pres">
      <dgm:prSet presAssocID="{D5164096-2E3E-4A76-AE62-F999EBA0BF5B}" presName="Name37" presStyleLbl="parChTrans1D2" presStyleIdx="0" presStyleCnt="3"/>
      <dgm:spPr/>
    </dgm:pt>
    <dgm:pt modelId="{D8FF4BE5-C9CD-46FE-84BE-437158F40B21}" type="pres">
      <dgm:prSet presAssocID="{94048916-DF9A-4086-BB48-11FCC2B23560}" presName="hierRoot2" presStyleCnt="0">
        <dgm:presLayoutVars>
          <dgm:hierBranch val="init"/>
        </dgm:presLayoutVars>
      </dgm:prSet>
      <dgm:spPr/>
    </dgm:pt>
    <dgm:pt modelId="{9FF03FDE-ED93-4E30-B659-EA97549B5BA2}" type="pres">
      <dgm:prSet presAssocID="{94048916-DF9A-4086-BB48-11FCC2B23560}" presName="rootComposite" presStyleCnt="0"/>
      <dgm:spPr/>
    </dgm:pt>
    <dgm:pt modelId="{7C8D0D91-FAC7-441F-9D8A-E9C5D755041B}" type="pres">
      <dgm:prSet presAssocID="{94048916-DF9A-4086-BB48-11FCC2B23560}" presName="rootText" presStyleLbl="node1" presStyleIdx="0" presStyleCnt="2">
        <dgm:presLayoutVars>
          <dgm:chMax/>
          <dgm:chPref val="3"/>
        </dgm:presLayoutVars>
      </dgm:prSet>
      <dgm:spPr/>
    </dgm:pt>
    <dgm:pt modelId="{085A1E17-6888-4ED1-A757-135ACFFC0060}" type="pres">
      <dgm:prSet presAssocID="{94048916-DF9A-4086-BB48-11FCC2B23560}" presName="titleText2" presStyleLbl="fgAcc1" presStyleIdx="0" presStyleCnt="2">
        <dgm:presLayoutVars>
          <dgm:chMax val="0"/>
          <dgm:chPref val="0"/>
        </dgm:presLayoutVars>
      </dgm:prSet>
      <dgm:spPr/>
    </dgm:pt>
    <dgm:pt modelId="{B851F6B2-F1D1-4C70-A8D5-15EC9B51F8CA}" type="pres">
      <dgm:prSet presAssocID="{94048916-DF9A-4086-BB48-11FCC2B23560}" presName="rootConnector" presStyleLbl="node2" presStyleIdx="0" presStyleCnt="0"/>
      <dgm:spPr/>
    </dgm:pt>
    <dgm:pt modelId="{DA235B82-E838-4692-B860-D7F7A6985C60}" type="pres">
      <dgm:prSet presAssocID="{94048916-DF9A-4086-BB48-11FCC2B23560}" presName="hierChild4" presStyleCnt="0"/>
      <dgm:spPr/>
    </dgm:pt>
    <dgm:pt modelId="{4981CCB0-E148-44B4-9DE8-B0EF8EDC5FD4}" type="pres">
      <dgm:prSet presAssocID="{94048916-DF9A-4086-BB48-11FCC2B23560}" presName="hierChild5" presStyleCnt="0"/>
      <dgm:spPr/>
    </dgm:pt>
    <dgm:pt modelId="{DF867B46-5BD7-42DF-ACC5-EB33254E9FA6}" type="pres">
      <dgm:prSet presAssocID="{E0DD6EDE-0D0B-431C-9595-B77CA81EA886}" presName="Name37" presStyleLbl="parChTrans1D2" presStyleIdx="1" presStyleCnt="3"/>
      <dgm:spPr/>
    </dgm:pt>
    <dgm:pt modelId="{3884E5D5-95B6-4847-B97D-3EA6A43A426D}" type="pres">
      <dgm:prSet presAssocID="{AFF29BE7-25FC-4575-B4DB-7C07A43F6273}" presName="hierRoot2" presStyleCnt="0">
        <dgm:presLayoutVars>
          <dgm:hierBranch val="init"/>
        </dgm:presLayoutVars>
      </dgm:prSet>
      <dgm:spPr/>
    </dgm:pt>
    <dgm:pt modelId="{93CF927D-CC9D-48D6-9DCC-BA1B258CFC1D}" type="pres">
      <dgm:prSet presAssocID="{AFF29BE7-25FC-4575-B4DB-7C07A43F6273}" presName="rootComposite" presStyleCnt="0"/>
      <dgm:spPr/>
    </dgm:pt>
    <dgm:pt modelId="{CA314C33-65D9-4369-848E-581F54529FDD}" type="pres">
      <dgm:prSet presAssocID="{AFF29BE7-25FC-4575-B4DB-7C07A43F6273}" presName="rootText" presStyleLbl="node1" presStyleIdx="1" presStyleCnt="2">
        <dgm:presLayoutVars>
          <dgm:chMax/>
          <dgm:chPref val="3"/>
        </dgm:presLayoutVars>
      </dgm:prSet>
      <dgm:spPr/>
    </dgm:pt>
    <dgm:pt modelId="{918A7BD1-7E2B-44F0-A5C2-418A7388A0C3}" type="pres">
      <dgm:prSet presAssocID="{AFF29BE7-25FC-4575-B4DB-7C07A43F6273}" presName="titleText2" presStyleLbl="fgAcc1" presStyleIdx="1" presStyleCnt="2">
        <dgm:presLayoutVars>
          <dgm:chMax val="0"/>
          <dgm:chPref val="0"/>
        </dgm:presLayoutVars>
      </dgm:prSet>
      <dgm:spPr/>
    </dgm:pt>
    <dgm:pt modelId="{1D8749A8-F4BF-4C1B-B4DF-72EF68C4C064}" type="pres">
      <dgm:prSet presAssocID="{AFF29BE7-25FC-4575-B4DB-7C07A43F6273}" presName="rootConnector" presStyleLbl="node2" presStyleIdx="0" presStyleCnt="0"/>
      <dgm:spPr/>
    </dgm:pt>
    <dgm:pt modelId="{2EBBF229-8358-416A-B55E-DE27D0EAC071}" type="pres">
      <dgm:prSet presAssocID="{AFF29BE7-25FC-4575-B4DB-7C07A43F6273}" presName="hierChild4" presStyleCnt="0"/>
      <dgm:spPr/>
    </dgm:pt>
    <dgm:pt modelId="{06F4A697-B807-4202-BB47-45BAA7C6DE24}" type="pres">
      <dgm:prSet presAssocID="{AFF29BE7-25FC-4575-B4DB-7C07A43F6273}" presName="hierChild5" presStyleCnt="0"/>
      <dgm:spPr/>
    </dgm:pt>
    <dgm:pt modelId="{CC4D10A9-CC1B-4D00-84BC-BCE0E17F85ED}" type="pres">
      <dgm:prSet presAssocID="{20059406-BD8B-4E55-A3D8-C969D088B016}" presName="hierChild3" presStyleCnt="0"/>
      <dgm:spPr/>
    </dgm:pt>
    <dgm:pt modelId="{066AD075-C727-49B0-8697-5F482CA314A5}" type="pres">
      <dgm:prSet presAssocID="{865FC03B-0A3C-4339-8C40-902CCB541A0F}" presName="Name96" presStyleLbl="parChTrans1D2" presStyleIdx="2" presStyleCnt="3"/>
      <dgm:spPr/>
    </dgm:pt>
    <dgm:pt modelId="{836CFD99-48BE-400C-87B5-8D545A870066}" type="pres">
      <dgm:prSet presAssocID="{BF768398-1F50-47BA-B413-15CFCC39EF06}" presName="hierRoot3" presStyleCnt="0">
        <dgm:presLayoutVars>
          <dgm:hierBranch val="init"/>
        </dgm:presLayoutVars>
      </dgm:prSet>
      <dgm:spPr/>
    </dgm:pt>
    <dgm:pt modelId="{FCACE7E9-9338-41BE-9231-B957E0F02969}" type="pres">
      <dgm:prSet presAssocID="{BF768398-1F50-47BA-B413-15CFCC39EF06}" presName="rootComposite3" presStyleCnt="0"/>
      <dgm:spPr/>
    </dgm:pt>
    <dgm:pt modelId="{0B8256DD-B2CD-44E8-9010-00F420B14DB5}" type="pres">
      <dgm:prSet presAssocID="{BF768398-1F50-47BA-B413-15CFCC39EF06}" presName="rootText3" presStyleLbl="asst1" presStyleIdx="0" presStyleCnt="1">
        <dgm:presLayoutVars>
          <dgm:chPref val="3"/>
        </dgm:presLayoutVars>
      </dgm:prSet>
      <dgm:spPr/>
    </dgm:pt>
    <dgm:pt modelId="{F45B4FC5-3190-478B-8897-3B75D7FA7A0D}" type="pres">
      <dgm:prSet presAssocID="{BF768398-1F50-47BA-B413-15CFCC39EF06}" presName="titleText3" presStyleLbl="fgAcc2" presStyleIdx="0" presStyleCnt="1">
        <dgm:presLayoutVars>
          <dgm:chMax val="0"/>
          <dgm:chPref val="0"/>
        </dgm:presLayoutVars>
      </dgm:prSet>
      <dgm:spPr/>
    </dgm:pt>
    <dgm:pt modelId="{FAAD20CC-D509-4480-8699-E1231CB7F67A}" type="pres">
      <dgm:prSet presAssocID="{BF768398-1F50-47BA-B413-15CFCC39EF06}" presName="rootConnector3" presStyleLbl="asst1" presStyleIdx="0" presStyleCnt="1"/>
      <dgm:spPr/>
    </dgm:pt>
    <dgm:pt modelId="{DE593395-09FC-440D-8484-50605E23D2A3}" type="pres">
      <dgm:prSet presAssocID="{BF768398-1F50-47BA-B413-15CFCC39EF06}" presName="hierChild6" presStyleCnt="0"/>
      <dgm:spPr/>
    </dgm:pt>
    <dgm:pt modelId="{A803E624-FD5F-4A50-9092-F29CB0BEC3AE}" type="pres">
      <dgm:prSet presAssocID="{BF768398-1F50-47BA-B413-15CFCC39EF06}" presName="hierChild7" presStyleCnt="0"/>
      <dgm:spPr/>
    </dgm:pt>
  </dgm:ptLst>
  <dgm:cxnLst>
    <dgm:cxn modelId="{930F80D7-B70F-4BE9-BA24-52D2B3DD8014}" type="presOf" srcId="{12B38994-7405-4024-876F-61E98715B52C}" destId="{CAC668F8-BDE7-4B23-83A3-A4A585FFEF74}" srcOrd="0" destOrd="0" presId="urn:microsoft.com/office/officeart/2008/layout/NameandTitleOrganizationalChart"/>
    <dgm:cxn modelId="{1EEB3992-FCD5-42C4-9484-C83CE350A0E6}" type="presOf" srcId="{EF6A1E31-EA37-48FB-A847-82C038B6BE12}" destId="{FDB1AC64-F678-469B-9507-3DEB0AFE1051}" srcOrd="0" destOrd="0" presId="urn:microsoft.com/office/officeart/2008/layout/NameandTitleOrganizationalChart"/>
    <dgm:cxn modelId="{DE128A50-E354-40E4-A45A-5DADABA48395}" srcId="{20059406-BD8B-4E55-A3D8-C969D088B016}" destId="{94048916-DF9A-4086-BB48-11FCC2B23560}" srcOrd="1" destOrd="0" parTransId="{D5164096-2E3E-4A76-AE62-F999EBA0BF5B}" sibTransId="{0E0DCCDB-5551-4409-93D2-F9FBEB33AEF4}"/>
    <dgm:cxn modelId="{00014778-BF7B-45A9-B0E8-5C1E7B32F1F0}" type="presOf" srcId="{E0DD6EDE-0D0B-431C-9595-B77CA81EA886}" destId="{DF867B46-5BD7-42DF-ACC5-EB33254E9FA6}" srcOrd="0" destOrd="0" presId="urn:microsoft.com/office/officeart/2008/layout/NameandTitleOrganizationalChart"/>
    <dgm:cxn modelId="{C7C20316-CB48-4C58-B5D7-0A5C1C1D44C8}" type="presOf" srcId="{0E0DCCDB-5551-4409-93D2-F9FBEB33AEF4}" destId="{085A1E17-6888-4ED1-A757-135ACFFC0060}" srcOrd="0" destOrd="0" presId="urn:microsoft.com/office/officeart/2008/layout/NameandTitleOrganizationalChart"/>
    <dgm:cxn modelId="{F4B49695-D0FA-4C68-BDF8-0C8AE9E401EC}" type="presOf" srcId="{BF768398-1F50-47BA-B413-15CFCC39EF06}" destId="{0B8256DD-B2CD-44E8-9010-00F420B14DB5}" srcOrd="0" destOrd="0" presId="urn:microsoft.com/office/officeart/2008/layout/NameandTitleOrganizationalChart"/>
    <dgm:cxn modelId="{26A9285D-CBC3-4156-B5F7-C06D59E0A096}" type="presOf" srcId="{BCC051DA-1989-4043-A71C-DB5B203007E2}" destId="{F45B4FC5-3190-478B-8897-3B75D7FA7A0D}" srcOrd="0" destOrd="0" presId="urn:microsoft.com/office/officeart/2008/layout/NameandTitleOrganizationalChart"/>
    <dgm:cxn modelId="{698E2737-EC9E-486D-80E7-869BEB9E0112}" type="presOf" srcId="{34452C4A-3AD4-40CC-ABE0-61FFF178E9D3}" destId="{918A7BD1-7E2B-44F0-A5C2-418A7388A0C3}" srcOrd="0" destOrd="0" presId="urn:microsoft.com/office/officeart/2008/layout/NameandTitleOrganizationalChart"/>
    <dgm:cxn modelId="{22E28A24-9034-404E-A0EF-4C6FEC2DDAA2}" srcId="{12B38994-7405-4024-876F-61E98715B52C}" destId="{20059406-BD8B-4E55-A3D8-C969D088B016}" srcOrd="0" destOrd="0" parTransId="{45E756B0-BCB0-47DF-AD93-228EE925A498}" sibTransId="{EF6A1E31-EA37-48FB-A847-82C038B6BE12}"/>
    <dgm:cxn modelId="{E237DC10-5918-4EA3-9B28-2D6C7832424E}" type="presOf" srcId="{94048916-DF9A-4086-BB48-11FCC2B23560}" destId="{B851F6B2-F1D1-4C70-A8D5-15EC9B51F8CA}" srcOrd="1" destOrd="0" presId="urn:microsoft.com/office/officeart/2008/layout/NameandTitleOrganizationalChart"/>
    <dgm:cxn modelId="{E838D032-F6C7-4DF5-BD60-6E2BD44F4A35}" type="presOf" srcId="{865FC03B-0A3C-4339-8C40-902CCB541A0F}" destId="{066AD075-C727-49B0-8697-5F482CA314A5}" srcOrd="0" destOrd="0" presId="urn:microsoft.com/office/officeart/2008/layout/NameandTitleOrganizationalChart"/>
    <dgm:cxn modelId="{18AC7E22-F5A8-4B45-AE2F-2FBBD79B00FB}" srcId="{20059406-BD8B-4E55-A3D8-C969D088B016}" destId="{BF768398-1F50-47BA-B413-15CFCC39EF06}" srcOrd="0" destOrd="0" parTransId="{865FC03B-0A3C-4339-8C40-902CCB541A0F}" sibTransId="{BCC051DA-1989-4043-A71C-DB5B203007E2}"/>
    <dgm:cxn modelId="{85C6BF22-F502-49FF-A3DD-7F3D1D6D0F86}" type="presOf" srcId="{AFF29BE7-25FC-4575-B4DB-7C07A43F6273}" destId="{CA314C33-65D9-4369-848E-581F54529FDD}" srcOrd="0" destOrd="0" presId="urn:microsoft.com/office/officeart/2008/layout/NameandTitleOrganizationalChart"/>
    <dgm:cxn modelId="{D081E0F4-BB2C-4B23-B27E-1472DA49A0C0}" type="presOf" srcId="{20059406-BD8B-4E55-A3D8-C969D088B016}" destId="{A61F234B-0585-46A7-BCD8-745401D0B266}" srcOrd="1" destOrd="0" presId="urn:microsoft.com/office/officeart/2008/layout/NameandTitleOrganizationalChart"/>
    <dgm:cxn modelId="{D12AE26E-5917-4563-9A79-9477727D98F3}" type="presOf" srcId="{94048916-DF9A-4086-BB48-11FCC2B23560}" destId="{7C8D0D91-FAC7-441F-9D8A-E9C5D755041B}" srcOrd="0" destOrd="0" presId="urn:microsoft.com/office/officeart/2008/layout/NameandTitleOrganizationalChart"/>
    <dgm:cxn modelId="{0E681634-313B-42BA-A51A-63BD65AC9062}" srcId="{20059406-BD8B-4E55-A3D8-C969D088B016}" destId="{AFF29BE7-25FC-4575-B4DB-7C07A43F6273}" srcOrd="2" destOrd="0" parTransId="{E0DD6EDE-0D0B-431C-9595-B77CA81EA886}" sibTransId="{34452C4A-3AD4-40CC-ABE0-61FFF178E9D3}"/>
    <dgm:cxn modelId="{4EB0891D-D16A-4F0E-B3AD-9049FA307B9B}" type="presOf" srcId="{D5164096-2E3E-4A76-AE62-F999EBA0BF5B}" destId="{E7AC83D8-6B8B-4F09-9A35-7EA9A0698357}" srcOrd="0" destOrd="0" presId="urn:microsoft.com/office/officeart/2008/layout/NameandTitleOrganizationalChart"/>
    <dgm:cxn modelId="{CB2C945C-42E3-438C-8AF5-3AE2987C97BF}" type="presOf" srcId="{AFF29BE7-25FC-4575-B4DB-7C07A43F6273}" destId="{1D8749A8-F4BF-4C1B-B4DF-72EF68C4C064}" srcOrd="1" destOrd="0" presId="urn:microsoft.com/office/officeart/2008/layout/NameandTitleOrganizationalChart"/>
    <dgm:cxn modelId="{C1C8A121-5C51-4D89-8A06-C3B6381ACCA3}" type="presOf" srcId="{20059406-BD8B-4E55-A3D8-C969D088B016}" destId="{716ECB80-0194-4007-943B-3E4B2B747A67}" srcOrd="0" destOrd="0" presId="urn:microsoft.com/office/officeart/2008/layout/NameandTitleOrganizationalChart"/>
    <dgm:cxn modelId="{26BA074D-742A-43E6-838B-380CFFA0A147}" type="presOf" srcId="{BF768398-1F50-47BA-B413-15CFCC39EF06}" destId="{FAAD20CC-D509-4480-8699-E1231CB7F67A}" srcOrd="1" destOrd="0" presId="urn:microsoft.com/office/officeart/2008/layout/NameandTitleOrganizationalChart"/>
    <dgm:cxn modelId="{78249B42-EE0E-4B8E-A98D-92D7AFBAA4DE}" type="presParOf" srcId="{CAC668F8-BDE7-4B23-83A3-A4A585FFEF74}" destId="{6FDF0570-80CC-455C-A13F-F88D0E951F1C}" srcOrd="0" destOrd="0" presId="urn:microsoft.com/office/officeart/2008/layout/NameandTitleOrganizationalChart"/>
    <dgm:cxn modelId="{8F3131FE-4F40-4A57-995E-715374EDC076}" type="presParOf" srcId="{6FDF0570-80CC-455C-A13F-F88D0E951F1C}" destId="{C69346A7-0024-4A26-A589-62D42A692425}" srcOrd="0" destOrd="0" presId="urn:microsoft.com/office/officeart/2008/layout/NameandTitleOrganizationalChart"/>
    <dgm:cxn modelId="{E54824F4-2AEE-4CA8-B6BA-9B098EE706DF}" type="presParOf" srcId="{C69346A7-0024-4A26-A589-62D42A692425}" destId="{716ECB80-0194-4007-943B-3E4B2B747A67}" srcOrd="0" destOrd="0" presId="urn:microsoft.com/office/officeart/2008/layout/NameandTitleOrganizationalChart"/>
    <dgm:cxn modelId="{074CEFC3-6C89-4F54-B88D-B078631B753A}" type="presParOf" srcId="{C69346A7-0024-4A26-A589-62D42A692425}" destId="{FDB1AC64-F678-469B-9507-3DEB0AFE1051}" srcOrd="1" destOrd="0" presId="urn:microsoft.com/office/officeart/2008/layout/NameandTitleOrganizationalChart"/>
    <dgm:cxn modelId="{D6BB2A9E-3343-4467-9FAF-D01E8B135077}" type="presParOf" srcId="{C69346A7-0024-4A26-A589-62D42A692425}" destId="{A61F234B-0585-46A7-BCD8-745401D0B266}" srcOrd="2" destOrd="0" presId="urn:microsoft.com/office/officeart/2008/layout/NameandTitleOrganizationalChart"/>
    <dgm:cxn modelId="{0DFF4F25-6147-460E-89F4-A8DD3607E425}" type="presParOf" srcId="{6FDF0570-80CC-455C-A13F-F88D0E951F1C}" destId="{A34A6A3D-163B-4DE8-87C1-3425AF654ED2}" srcOrd="1" destOrd="0" presId="urn:microsoft.com/office/officeart/2008/layout/NameandTitleOrganizationalChart"/>
    <dgm:cxn modelId="{8F38B0D0-55AB-42A7-AB74-68A0A4BF4CAD}" type="presParOf" srcId="{A34A6A3D-163B-4DE8-87C1-3425AF654ED2}" destId="{E7AC83D8-6B8B-4F09-9A35-7EA9A0698357}" srcOrd="0" destOrd="0" presId="urn:microsoft.com/office/officeart/2008/layout/NameandTitleOrganizationalChart"/>
    <dgm:cxn modelId="{BE8CD152-D219-488C-8F79-365D57B61F60}" type="presParOf" srcId="{A34A6A3D-163B-4DE8-87C1-3425AF654ED2}" destId="{D8FF4BE5-C9CD-46FE-84BE-437158F40B21}" srcOrd="1" destOrd="0" presId="urn:microsoft.com/office/officeart/2008/layout/NameandTitleOrganizationalChart"/>
    <dgm:cxn modelId="{1241C4AF-93A5-4E14-9749-11065B152B18}" type="presParOf" srcId="{D8FF4BE5-C9CD-46FE-84BE-437158F40B21}" destId="{9FF03FDE-ED93-4E30-B659-EA97549B5BA2}" srcOrd="0" destOrd="0" presId="urn:microsoft.com/office/officeart/2008/layout/NameandTitleOrganizationalChart"/>
    <dgm:cxn modelId="{43500F87-62C1-466E-977B-F48B9BAE56E0}" type="presParOf" srcId="{9FF03FDE-ED93-4E30-B659-EA97549B5BA2}" destId="{7C8D0D91-FAC7-441F-9D8A-E9C5D755041B}" srcOrd="0" destOrd="0" presId="urn:microsoft.com/office/officeart/2008/layout/NameandTitleOrganizationalChart"/>
    <dgm:cxn modelId="{A69CF397-3148-4EB1-A10B-5C046A45448F}" type="presParOf" srcId="{9FF03FDE-ED93-4E30-B659-EA97549B5BA2}" destId="{085A1E17-6888-4ED1-A757-135ACFFC0060}" srcOrd="1" destOrd="0" presId="urn:microsoft.com/office/officeart/2008/layout/NameandTitleOrganizationalChart"/>
    <dgm:cxn modelId="{704490C3-AF66-4145-AB19-F32166B56A8E}" type="presParOf" srcId="{9FF03FDE-ED93-4E30-B659-EA97549B5BA2}" destId="{B851F6B2-F1D1-4C70-A8D5-15EC9B51F8CA}" srcOrd="2" destOrd="0" presId="urn:microsoft.com/office/officeart/2008/layout/NameandTitleOrganizationalChart"/>
    <dgm:cxn modelId="{3AAE078F-C010-4040-9C7B-6873A4FA4DFF}" type="presParOf" srcId="{D8FF4BE5-C9CD-46FE-84BE-437158F40B21}" destId="{DA235B82-E838-4692-B860-D7F7A6985C60}" srcOrd="1" destOrd="0" presId="urn:microsoft.com/office/officeart/2008/layout/NameandTitleOrganizationalChart"/>
    <dgm:cxn modelId="{7B5B2742-BD97-4ADA-B649-9C8D76AA73F1}" type="presParOf" srcId="{D8FF4BE5-C9CD-46FE-84BE-437158F40B21}" destId="{4981CCB0-E148-44B4-9DE8-B0EF8EDC5FD4}" srcOrd="2" destOrd="0" presId="urn:microsoft.com/office/officeart/2008/layout/NameandTitleOrganizationalChart"/>
    <dgm:cxn modelId="{70BFE304-6C85-43C2-BCCD-AF562A572FD6}" type="presParOf" srcId="{A34A6A3D-163B-4DE8-87C1-3425AF654ED2}" destId="{DF867B46-5BD7-42DF-ACC5-EB33254E9FA6}" srcOrd="2" destOrd="0" presId="urn:microsoft.com/office/officeart/2008/layout/NameandTitleOrganizationalChart"/>
    <dgm:cxn modelId="{42A31966-758D-4932-9CD2-908FD015C192}" type="presParOf" srcId="{A34A6A3D-163B-4DE8-87C1-3425AF654ED2}" destId="{3884E5D5-95B6-4847-B97D-3EA6A43A426D}" srcOrd="3" destOrd="0" presId="urn:microsoft.com/office/officeart/2008/layout/NameandTitleOrganizationalChart"/>
    <dgm:cxn modelId="{B40516F7-AA96-4D92-8CA6-D6B7DB7ED598}" type="presParOf" srcId="{3884E5D5-95B6-4847-B97D-3EA6A43A426D}" destId="{93CF927D-CC9D-48D6-9DCC-BA1B258CFC1D}" srcOrd="0" destOrd="0" presId="urn:microsoft.com/office/officeart/2008/layout/NameandTitleOrganizationalChart"/>
    <dgm:cxn modelId="{29847367-C866-4854-8B62-C970E525F531}" type="presParOf" srcId="{93CF927D-CC9D-48D6-9DCC-BA1B258CFC1D}" destId="{CA314C33-65D9-4369-848E-581F54529FDD}" srcOrd="0" destOrd="0" presId="urn:microsoft.com/office/officeart/2008/layout/NameandTitleOrganizationalChart"/>
    <dgm:cxn modelId="{16C6B364-DB1A-47B9-B606-174D9D985F4C}" type="presParOf" srcId="{93CF927D-CC9D-48D6-9DCC-BA1B258CFC1D}" destId="{918A7BD1-7E2B-44F0-A5C2-418A7388A0C3}" srcOrd="1" destOrd="0" presId="urn:microsoft.com/office/officeart/2008/layout/NameandTitleOrganizationalChart"/>
    <dgm:cxn modelId="{EFBADA56-127D-434E-871E-F38BC2415AF3}" type="presParOf" srcId="{93CF927D-CC9D-48D6-9DCC-BA1B258CFC1D}" destId="{1D8749A8-F4BF-4C1B-B4DF-72EF68C4C064}" srcOrd="2" destOrd="0" presId="urn:microsoft.com/office/officeart/2008/layout/NameandTitleOrganizationalChart"/>
    <dgm:cxn modelId="{434CF026-C274-4C6B-B053-9CC46791FF00}" type="presParOf" srcId="{3884E5D5-95B6-4847-B97D-3EA6A43A426D}" destId="{2EBBF229-8358-416A-B55E-DE27D0EAC071}" srcOrd="1" destOrd="0" presId="urn:microsoft.com/office/officeart/2008/layout/NameandTitleOrganizationalChart"/>
    <dgm:cxn modelId="{D9BFC729-2CDF-4E5F-A230-4F349D563451}" type="presParOf" srcId="{3884E5D5-95B6-4847-B97D-3EA6A43A426D}" destId="{06F4A697-B807-4202-BB47-45BAA7C6DE24}" srcOrd="2" destOrd="0" presId="urn:microsoft.com/office/officeart/2008/layout/NameandTitleOrganizationalChart"/>
    <dgm:cxn modelId="{DE7D8C74-D78B-4FD6-93F2-E7C3A1ABC823}" type="presParOf" srcId="{6FDF0570-80CC-455C-A13F-F88D0E951F1C}" destId="{CC4D10A9-CC1B-4D00-84BC-BCE0E17F85ED}" srcOrd="2" destOrd="0" presId="urn:microsoft.com/office/officeart/2008/layout/NameandTitleOrganizationalChart"/>
    <dgm:cxn modelId="{8B911591-9588-4067-ADE0-8E2E7C98AD17}" type="presParOf" srcId="{CC4D10A9-CC1B-4D00-84BC-BCE0E17F85ED}" destId="{066AD075-C727-49B0-8697-5F482CA314A5}" srcOrd="0" destOrd="0" presId="urn:microsoft.com/office/officeart/2008/layout/NameandTitleOrganizationalChart"/>
    <dgm:cxn modelId="{2142D958-4E41-4BC2-A01C-2A5B2D5C65EF}" type="presParOf" srcId="{CC4D10A9-CC1B-4D00-84BC-BCE0E17F85ED}" destId="{836CFD99-48BE-400C-87B5-8D545A870066}" srcOrd="1" destOrd="0" presId="urn:microsoft.com/office/officeart/2008/layout/NameandTitleOrganizationalChart"/>
    <dgm:cxn modelId="{E06AA69D-6407-4D0E-A2AC-7C9D9E72A900}" type="presParOf" srcId="{836CFD99-48BE-400C-87B5-8D545A870066}" destId="{FCACE7E9-9338-41BE-9231-B957E0F02969}" srcOrd="0" destOrd="0" presId="urn:microsoft.com/office/officeart/2008/layout/NameandTitleOrganizationalChart"/>
    <dgm:cxn modelId="{FA461A67-0CC5-4F65-81E0-6ADA6D303431}" type="presParOf" srcId="{FCACE7E9-9338-41BE-9231-B957E0F02969}" destId="{0B8256DD-B2CD-44E8-9010-00F420B14DB5}" srcOrd="0" destOrd="0" presId="urn:microsoft.com/office/officeart/2008/layout/NameandTitleOrganizationalChart"/>
    <dgm:cxn modelId="{FC67257E-2361-477C-96F6-4A3B844BEC2C}" type="presParOf" srcId="{FCACE7E9-9338-41BE-9231-B957E0F02969}" destId="{F45B4FC5-3190-478B-8897-3B75D7FA7A0D}" srcOrd="1" destOrd="0" presId="urn:microsoft.com/office/officeart/2008/layout/NameandTitleOrganizationalChart"/>
    <dgm:cxn modelId="{5D7539BF-49FF-4487-BCAC-7D488F324D0D}" type="presParOf" srcId="{FCACE7E9-9338-41BE-9231-B957E0F02969}" destId="{FAAD20CC-D509-4480-8699-E1231CB7F67A}" srcOrd="2" destOrd="0" presId="urn:microsoft.com/office/officeart/2008/layout/NameandTitleOrganizationalChart"/>
    <dgm:cxn modelId="{1395EC62-146F-41CE-871D-C0A5882BB406}" type="presParOf" srcId="{836CFD99-48BE-400C-87B5-8D545A870066}" destId="{DE593395-09FC-440D-8484-50605E23D2A3}" srcOrd="1" destOrd="0" presId="urn:microsoft.com/office/officeart/2008/layout/NameandTitleOrganizationalChart"/>
    <dgm:cxn modelId="{425941B1-03AF-4264-9915-39C5889B3BCC}" type="presParOf" srcId="{836CFD99-48BE-400C-87B5-8D545A870066}" destId="{A803E624-FD5F-4A50-9092-F29CB0BEC3A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64FAA-FFA5-4249-8432-D197AD04D993}" type="doc">
      <dgm:prSet loTypeId="urn:microsoft.com/office/officeart/2009/3/layout/IncreasingArrows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E4BE33-5296-47DF-9F67-6C71CE0471AF}">
      <dgm:prSet phldrT="[Text]" custT="1"/>
      <dgm:spPr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</dgm:spPr>
      <dgm:t>
        <a:bodyPr/>
        <a:lstStyle/>
        <a:p>
          <a:r>
            <a:rPr lang="de-DE" sz="3200" dirty="0"/>
            <a:t>Planung &amp; Kontrolle</a:t>
          </a:r>
        </a:p>
      </dgm:t>
    </dgm:pt>
    <dgm:pt modelId="{7FEE9B7A-7EDA-4E4E-AF64-9043393E3A46}" type="parTrans" cxnId="{BED1144E-E8AF-433B-9751-732520E5519D}">
      <dgm:prSet/>
      <dgm:spPr/>
      <dgm:t>
        <a:bodyPr/>
        <a:lstStyle/>
        <a:p>
          <a:endParaRPr lang="de-DE"/>
        </a:p>
      </dgm:t>
    </dgm:pt>
    <dgm:pt modelId="{77F9291C-54DF-4946-B1E8-E9795EB4EF03}" type="sibTrans" cxnId="{BED1144E-E8AF-433B-9751-732520E5519D}">
      <dgm:prSet/>
      <dgm:spPr/>
      <dgm:t>
        <a:bodyPr/>
        <a:lstStyle/>
        <a:p>
          <a:endParaRPr lang="de-DE"/>
        </a:p>
      </dgm:t>
    </dgm:pt>
    <dgm:pt modelId="{B8C394F9-1FF7-4D6A-AB29-5A1AA49B8A5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2300" dirty="0"/>
            <a:t>Projektbeschreibung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Arbeitspakete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Gantt-Diagramm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Kanban-Board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Dokumentation</a:t>
          </a:r>
        </a:p>
        <a:p>
          <a:pPr>
            <a:buFont typeface="Arial" panose="020B0604020202020204" pitchFamily="34" charset="0"/>
            <a:buChar char="•"/>
          </a:pPr>
          <a:r>
            <a:rPr lang="de-DE" sz="2300" dirty="0"/>
            <a:t>Controlling</a:t>
          </a:r>
        </a:p>
      </dgm:t>
    </dgm:pt>
    <dgm:pt modelId="{097111B5-B942-4EF7-9C1A-10F816862C86}" type="parTrans" cxnId="{976A4F9F-789D-455D-9833-0766AD7E909F}">
      <dgm:prSet/>
      <dgm:spPr/>
      <dgm:t>
        <a:bodyPr/>
        <a:lstStyle/>
        <a:p>
          <a:endParaRPr lang="de-DE"/>
        </a:p>
      </dgm:t>
    </dgm:pt>
    <dgm:pt modelId="{73170CF6-12D6-490E-BE6B-F827D92E08CF}" type="sibTrans" cxnId="{976A4F9F-789D-455D-9833-0766AD7E909F}">
      <dgm:prSet/>
      <dgm:spPr/>
      <dgm:t>
        <a:bodyPr/>
        <a:lstStyle/>
        <a:p>
          <a:endParaRPr lang="de-DE"/>
        </a:p>
      </dgm:t>
    </dgm:pt>
    <dgm:pt modelId="{B1762AC1-48F6-474A-AFBE-CED25811A71E}">
      <dgm:prSet phldrT="[Text]" custT="1"/>
      <dgm:spPr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</dgm:spPr>
      <dgm:t>
        <a:bodyPr/>
        <a:lstStyle/>
        <a:p>
          <a:r>
            <a:rPr lang="de-DE" sz="3200" dirty="0"/>
            <a:t>Entwicklung</a:t>
          </a:r>
        </a:p>
      </dgm:t>
    </dgm:pt>
    <dgm:pt modelId="{B9C0500C-C5D4-4D67-8188-E09296D4C369}" type="parTrans" cxnId="{8B46E8C8-55AC-4AB0-92B1-A97492F18913}">
      <dgm:prSet/>
      <dgm:spPr/>
      <dgm:t>
        <a:bodyPr/>
        <a:lstStyle/>
        <a:p>
          <a:endParaRPr lang="de-DE"/>
        </a:p>
      </dgm:t>
    </dgm:pt>
    <dgm:pt modelId="{DE47F22D-AC08-4C02-A131-99D7FF0508D2}" type="sibTrans" cxnId="{8B46E8C8-55AC-4AB0-92B1-A97492F18913}">
      <dgm:prSet/>
      <dgm:spPr/>
      <dgm:t>
        <a:bodyPr/>
        <a:lstStyle/>
        <a:p>
          <a:endParaRPr lang="de-DE"/>
        </a:p>
      </dgm:t>
    </dgm:pt>
    <dgm:pt modelId="{286C4DAB-79EF-4C3F-A0CF-DB22928A2480}">
      <dgm:prSet phldrT="[Text]" custT="1"/>
      <dgm:spPr/>
      <dgm:t>
        <a:bodyPr/>
        <a:lstStyle/>
        <a:p>
          <a:r>
            <a:rPr lang="de-DE" sz="2300" dirty="0"/>
            <a:t>HTML + CSS</a:t>
          </a:r>
        </a:p>
        <a:p>
          <a:r>
            <a:rPr lang="de-DE" sz="2300" dirty="0" err="1"/>
            <a:t>Javaskript</a:t>
          </a:r>
          <a:endParaRPr lang="de-DE" sz="2300" dirty="0"/>
        </a:p>
        <a:p>
          <a:r>
            <a:rPr lang="de-DE" sz="2300" dirty="0"/>
            <a:t>PHP</a:t>
          </a:r>
        </a:p>
        <a:p>
          <a:r>
            <a:rPr lang="de-DE" sz="2300" dirty="0"/>
            <a:t>DB + MySQL</a:t>
          </a:r>
        </a:p>
        <a:p>
          <a:r>
            <a:rPr lang="de-DE" sz="2300" dirty="0"/>
            <a:t>Domain + Server</a:t>
          </a:r>
        </a:p>
        <a:p>
          <a:r>
            <a:rPr lang="de-DE" sz="2300" dirty="0" err="1"/>
            <a:t>Plugins</a:t>
          </a:r>
          <a:endParaRPr lang="de-DE" sz="2300" dirty="0"/>
        </a:p>
      </dgm:t>
    </dgm:pt>
    <dgm:pt modelId="{8BA317C4-2C2D-4827-982B-A51663FDC594}" type="parTrans" cxnId="{B5811FBE-D51A-4E06-A88F-5BD1002C02E4}">
      <dgm:prSet/>
      <dgm:spPr/>
      <dgm:t>
        <a:bodyPr/>
        <a:lstStyle/>
        <a:p>
          <a:endParaRPr lang="de-DE"/>
        </a:p>
      </dgm:t>
    </dgm:pt>
    <dgm:pt modelId="{DA2A6608-7E82-44E8-8EED-3B7D467AC81A}" type="sibTrans" cxnId="{B5811FBE-D51A-4E06-A88F-5BD1002C02E4}">
      <dgm:prSet/>
      <dgm:spPr/>
      <dgm:t>
        <a:bodyPr/>
        <a:lstStyle/>
        <a:p>
          <a:endParaRPr lang="de-DE"/>
        </a:p>
      </dgm:t>
    </dgm:pt>
    <dgm:pt modelId="{4BE5AB04-A737-4993-93E3-A19A8B396F3A}">
      <dgm:prSet phldrT="[Text]" custT="1"/>
      <dgm:spPr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</dgm:spPr>
      <dgm:t>
        <a:bodyPr/>
        <a:lstStyle/>
        <a:p>
          <a:r>
            <a:rPr lang="de-DE" sz="3200" dirty="0"/>
            <a:t>Testen</a:t>
          </a:r>
        </a:p>
      </dgm:t>
    </dgm:pt>
    <dgm:pt modelId="{21C06005-D979-4D35-9A91-5BBDCFA198B2}" type="parTrans" cxnId="{7C011B88-C9A4-46DA-871C-23951B395720}">
      <dgm:prSet/>
      <dgm:spPr/>
      <dgm:t>
        <a:bodyPr/>
        <a:lstStyle/>
        <a:p>
          <a:endParaRPr lang="de-DE"/>
        </a:p>
      </dgm:t>
    </dgm:pt>
    <dgm:pt modelId="{05138246-1CC7-4D38-A89F-514AF9B956A5}" type="sibTrans" cxnId="{7C011B88-C9A4-46DA-871C-23951B395720}">
      <dgm:prSet/>
      <dgm:spPr/>
      <dgm:t>
        <a:bodyPr/>
        <a:lstStyle/>
        <a:p>
          <a:endParaRPr lang="de-DE"/>
        </a:p>
      </dgm:t>
    </dgm:pt>
    <dgm:pt modelId="{07358A16-82D7-4EEC-9F92-052C9D1FAE2E}">
      <dgm:prSet phldrT="[Text]"/>
      <dgm:spPr/>
      <dgm:t>
        <a:bodyPr/>
        <a:lstStyle/>
        <a:p>
          <a:r>
            <a:rPr lang="de-DE" dirty="0"/>
            <a:t>Testen während der Entwicklung</a:t>
          </a:r>
        </a:p>
        <a:p>
          <a:r>
            <a:rPr lang="de-DE" dirty="0"/>
            <a:t>Testen nach Testfällen</a:t>
          </a:r>
        </a:p>
        <a:p>
          <a:r>
            <a:rPr lang="de-DE" dirty="0"/>
            <a:t>Testen auf Funktionalität</a:t>
          </a:r>
        </a:p>
      </dgm:t>
    </dgm:pt>
    <dgm:pt modelId="{ABCB18E3-AE23-447E-B0BC-DC59B6B650AE}" type="parTrans" cxnId="{07A99CE0-DD3D-4C4E-9D66-A40A37E1E53C}">
      <dgm:prSet/>
      <dgm:spPr/>
      <dgm:t>
        <a:bodyPr/>
        <a:lstStyle/>
        <a:p>
          <a:endParaRPr lang="de-DE"/>
        </a:p>
      </dgm:t>
    </dgm:pt>
    <dgm:pt modelId="{70ABA8AD-886A-4685-ADD8-96ABB23D16AD}" type="sibTrans" cxnId="{07A99CE0-DD3D-4C4E-9D66-A40A37E1E53C}">
      <dgm:prSet/>
      <dgm:spPr/>
      <dgm:t>
        <a:bodyPr/>
        <a:lstStyle/>
        <a:p>
          <a:endParaRPr lang="de-DE"/>
        </a:p>
      </dgm:t>
    </dgm:pt>
    <dgm:pt modelId="{A4426A22-A22A-491F-A74E-C21E4E8CBB4D}" type="pres">
      <dgm:prSet presAssocID="{9E564FAA-FFA5-4249-8432-D197AD04D993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AEA4B9B-2B6A-48F2-86FD-45E6B49197D8}" type="pres">
      <dgm:prSet presAssocID="{F3E4BE33-5296-47DF-9F67-6C71CE0471AF}" presName="parentText1" presStyleLbl="node1" presStyleIdx="0" presStyleCnt="3" custScaleX="100000" custLinFactNeighborX="-21156">
        <dgm:presLayoutVars>
          <dgm:chMax/>
          <dgm:chPref val="3"/>
          <dgm:bulletEnabled val="1"/>
        </dgm:presLayoutVars>
      </dgm:prSet>
      <dgm:spPr/>
    </dgm:pt>
    <dgm:pt modelId="{C782F43E-0060-4F19-9ABF-96A7E393A42B}" type="pres">
      <dgm:prSet presAssocID="{F3E4BE33-5296-47DF-9F67-6C71CE0471AF}" presName="childText1" presStyleLbl="solidAlignAcc1" presStyleIdx="0" presStyleCnt="3" custScaleY="118549" custLinFactNeighborY="9526">
        <dgm:presLayoutVars>
          <dgm:chMax val="0"/>
          <dgm:chPref val="0"/>
          <dgm:bulletEnabled val="1"/>
        </dgm:presLayoutVars>
      </dgm:prSet>
      <dgm:spPr/>
    </dgm:pt>
    <dgm:pt modelId="{C31D26AA-F6D5-48AC-BECE-1ED4BB40622A}" type="pres">
      <dgm:prSet presAssocID="{B1762AC1-48F6-474A-AFBE-CED25811A71E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1A82B61E-7E03-4E79-A834-2032711C3516}" type="pres">
      <dgm:prSet presAssocID="{B1762AC1-48F6-474A-AFBE-CED25811A71E}" presName="childText2" presStyleLbl="solidAlignAcc1" presStyleIdx="1" presStyleCnt="3" custScaleY="119032" custLinFactNeighborY="9907">
        <dgm:presLayoutVars>
          <dgm:chMax val="0"/>
          <dgm:chPref val="0"/>
          <dgm:bulletEnabled val="1"/>
        </dgm:presLayoutVars>
      </dgm:prSet>
      <dgm:spPr/>
    </dgm:pt>
    <dgm:pt modelId="{C100EDAB-E907-4D5A-BA5B-736452E7F3F2}" type="pres">
      <dgm:prSet presAssocID="{4BE5AB04-A737-4993-93E3-A19A8B396F3A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624EEC2-4871-4178-AD38-3BE3C14E9994}" type="pres">
      <dgm:prSet presAssocID="{4BE5AB04-A737-4993-93E3-A19A8B396F3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5811FBE-D51A-4E06-A88F-5BD1002C02E4}" srcId="{B1762AC1-48F6-474A-AFBE-CED25811A71E}" destId="{286C4DAB-79EF-4C3F-A0CF-DB22928A2480}" srcOrd="0" destOrd="0" parTransId="{8BA317C4-2C2D-4827-982B-A51663FDC594}" sibTransId="{DA2A6608-7E82-44E8-8EED-3B7D467AC81A}"/>
    <dgm:cxn modelId="{016E2E68-5A0E-47A2-A17A-D0F4EF2F7808}" type="presOf" srcId="{B1762AC1-48F6-474A-AFBE-CED25811A71E}" destId="{C31D26AA-F6D5-48AC-BECE-1ED4BB40622A}" srcOrd="0" destOrd="0" presId="urn:microsoft.com/office/officeart/2009/3/layout/IncreasingArrowsProcess"/>
    <dgm:cxn modelId="{07A99CE0-DD3D-4C4E-9D66-A40A37E1E53C}" srcId="{4BE5AB04-A737-4993-93E3-A19A8B396F3A}" destId="{07358A16-82D7-4EEC-9F92-052C9D1FAE2E}" srcOrd="0" destOrd="0" parTransId="{ABCB18E3-AE23-447E-B0BC-DC59B6B650AE}" sibTransId="{70ABA8AD-886A-4685-ADD8-96ABB23D16AD}"/>
    <dgm:cxn modelId="{4CF42315-596F-4D06-8E97-D0B1E5A6172E}" type="presOf" srcId="{286C4DAB-79EF-4C3F-A0CF-DB22928A2480}" destId="{1A82B61E-7E03-4E79-A834-2032711C3516}" srcOrd="0" destOrd="0" presId="urn:microsoft.com/office/officeart/2009/3/layout/IncreasingArrowsProcess"/>
    <dgm:cxn modelId="{8B46E8C8-55AC-4AB0-92B1-A97492F18913}" srcId="{9E564FAA-FFA5-4249-8432-D197AD04D993}" destId="{B1762AC1-48F6-474A-AFBE-CED25811A71E}" srcOrd="1" destOrd="0" parTransId="{B9C0500C-C5D4-4D67-8188-E09296D4C369}" sibTransId="{DE47F22D-AC08-4C02-A131-99D7FF0508D2}"/>
    <dgm:cxn modelId="{8358AA4E-CC75-48D3-BCBF-237807B1B562}" type="presOf" srcId="{4BE5AB04-A737-4993-93E3-A19A8B396F3A}" destId="{C100EDAB-E907-4D5A-BA5B-736452E7F3F2}" srcOrd="0" destOrd="0" presId="urn:microsoft.com/office/officeart/2009/3/layout/IncreasingArrowsProcess"/>
    <dgm:cxn modelId="{976A4F9F-789D-455D-9833-0766AD7E909F}" srcId="{F3E4BE33-5296-47DF-9F67-6C71CE0471AF}" destId="{B8C394F9-1FF7-4D6A-AB29-5A1AA49B8A5A}" srcOrd="0" destOrd="0" parTransId="{097111B5-B942-4EF7-9C1A-10F816862C86}" sibTransId="{73170CF6-12D6-490E-BE6B-F827D92E08CF}"/>
    <dgm:cxn modelId="{7C011B88-C9A4-46DA-871C-23951B395720}" srcId="{9E564FAA-FFA5-4249-8432-D197AD04D993}" destId="{4BE5AB04-A737-4993-93E3-A19A8B396F3A}" srcOrd="2" destOrd="0" parTransId="{21C06005-D979-4D35-9A91-5BBDCFA198B2}" sibTransId="{05138246-1CC7-4D38-A89F-514AF9B956A5}"/>
    <dgm:cxn modelId="{AF2B9BCB-BEB5-4B6F-88D8-FADC3B579566}" type="presOf" srcId="{B8C394F9-1FF7-4D6A-AB29-5A1AA49B8A5A}" destId="{C782F43E-0060-4F19-9ABF-96A7E393A42B}" srcOrd="0" destOrd="0" presId="urn:microsoft.com/office/officeart/2009/3/layout/IncreasingArrowsProcess"/>
    <dgm:cxn modelId="{4166F57F-C335-4BCE-8DDB-686C9EFE5DFF}" type="presOf" srcId="{F3E4BE33-5296-47DF-9F67-6C71CE0471AF}" destId="{0AEA4B9B-2B6A-48F2-86FD-45E6B49197D8}" srcOrd="0" destOrd="0" presId="urn:microsoft.com/office/officeart/2009/3/layout/IncreasingArrowsProcess"/>
    <dgm:cxn modelId="{BED1144E-E8AF-433B-9751-732520E5519D}" srcId="{9E564FAA-FFA5-4249-8432-D197AD04D993}" destId="{F3E4BE33-5296-47DF-9F67-6C71CE0471AF}" srcOrd="0" destOrd="0" parTransId="{7FEE9B7A-7EDA-4E4E-AF64-9043393E3A46}" sibTransId="{77F9291C-54DF-4946-B1E8-E9795EB4EF03}"/>
    <dgm:cxn modelId="{9975110F-19F6-4955-A896-142A7F998083}" type="presOf" srcId="{9E564FAA-FFA5-4249-8432-D197AD04D993}" destId="{A4426A22-A22A-491F-A74E-C21E4E8CBB4D}" srcOrd="0" destOrd="0" presId="urn:microsoft.com/office/officeart/2009/3/layout/IncreasingArrowsProcess"/>
    <dgm:cxn modelId="{93E0B379-01D6-49D3-8395-F8328C8455A3}" type="presOf" srcId="{07358A16-82D7-4EEC-9F92-052C9D1FAE2E}" destId="{8624EEC2-4871-4178-AD38-3BE3C14E9994}" srcOrd="0" destOrd="0" presId="urn:microsoft.com/office/officeart/2009/3/layout/IncreasingArrowsProcess"/>
    <dgm:cxn modelId="{6F59DA68-87B6-423D-9D38-B1E9AEE4A427}" type="presParOf" srcId="{A4426A22-A22A-491F-A74E-C21E4E8CBB4D}" destId="{0AEA4B9B-2B6A-48F2-86FD-45E6B49197D8}" srcOrd="0" destOrd="0" presId="urn:microsoft.com/office/officeart/2009/3/layout/IncreasingArrowsProcess"/>
    <dgm:cxn modelId="{5ABBAA6F-F74F-4B53-B15B-E3E4AABBC7CD}" type="presParOf" srcId="{A4426A22-A22A-491F-A74E-C21E4E8CBB4D}" destId="{C782F43E-0060-4F19-9ABF-96A7E393A42B}" srcOrd="1" destOrd="0" presId="urn:microsoft.com/office/officeart/2009/3/layout/IncreasingArrowsProcess"/>
    <dgm:cxn modelId="{0D8981B6-1211-4A4E-BFA8-0AD369761853}" type="presParOf" srcId="{A4426A22-A22A-491F-A74E-C21E4E8CBB4D}" destId="{C31D26AA-F6D5-48AC-BECE-1ED4BB40622A}" srcOrd="2" destOrd="0" presId="urn:microsoft.com/office/officeart/2009/3/layout/IncreasingArrowsProcess"/>
    <dgm:cxn modelId="{38D783D5-3C4C-4D65-B0F2-1368770A4502}" type="presParOf" srcId="{A4426A22-A22A-491F-A74E-C21E4E8CBB4D}" destId="{1A82B61E-7E03-4E79-A834-2032711C3516}" srcOrd="3" destOrd="0" presId="urn:microsoft.com/office/officeart/2009/3/layout/IncreasingArrowsProcess"/>
    <dgm:cxn modelId="{D73124E7-01A9-4B9B-9552-A2273D3673B2}" type="presParOf" srcId="{A4426A22-A22A-491F-A74E-C21E4E8CBB4D}" destId="{C100EDAB-E907-4D5A-BA5B-736452E7F3F2}" srcOrd="4" destOrd="0" presId="urn:microsoft.com/office/officeart/2009/3/layout/IncreasingArrowsProcess"/>
    <dgm:cxn modelId="{1DC73EE8-5748-4EAD-838C-405251D11B71}" type="presParOf" srcId="{A4426A22-A22A-491F-A74E-C21E4E8CBB4D}" destId="{8624EEC2-4871-4178-AD38-3BE3C14E999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AD075-C727-49B0-8697-5F482CA314A5}">
      <dsp:nvSpPr>
        <dsp:cNvPr id="0" name=""/>
        <dsp:cNvSpPr/>
      </dsp:nvSpPr>
      <dsp:spPr>
        <a:xfrm>
          <a:off x="3944331" y="1104680"/>
          <a:ext cx="364036" cy="1189288"/>
        </a:xfrm>
        <a:custGeom>
          <a:avLst/>
          <a:gdLst/>
          <a:ahLst/>
          <a:cxnLst/>
          <a:rect l="0" t="0" r="0" b="0"/>
          <a:pathLst>
            <a:path>
              <a:moveTo>
                <a:pt x="364036" y="0"/>
              </a:moveTo>
              <a:lnTo>
                <a:pt x="364036" y="1189288"/>
              </a:lnTo>
              <a:lnTo>
                <a:pt x="0" y="11892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7B46-5BD7-42DF-ACC5-EB33254E9FA6}">
      <dsp:nvSpPr>
        <dsp:cNvPr id="0" name=""/>
        <dsp:cNvSpPr/>
      </dsp:nvSpPr>
      <dsp:spPr>
        <a:xfrm>
          <a:off x="4308368" y="1104680"/>
          <a:ext cx="1429658" cy="2378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101"/>
              </a:lnTo>
              <a:lnTo>
                <a:pt x="1429658" y="2121101"/>
              </a:lnTo>
              <a:lnTo>
                <a:pt x="1429658" y="2378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3D8-6B8B-4F09-9A35-7EA9A0698357}">
      <dsp:nvSpPr>
        <dsp:cNvPr id="0" name=""/>
        <dsp:cNvSpPr/>
      </dsp:nvSpPr>
      <dsp:spPr>
        <a:xfrm>
          <a:off x="2878710" y="1104680"/>
          <a:ext cx="1429658" cy="2378576"/>
        </a:xfrm>
        <a:custGeom>
          <a:avLst/>
          <a:gdLst/>
          <a:ahLst/>
          <a:cxnLst/>
          <a:rect l="0" t="0" r="0" b="0"/>
          <a:pathLst>
            <a:path>
              <a:moveTo>
                <a:pt x="1429658" y="0"/>
              </a:moveTo>
              <a:lnTo>
                <a:pt x="1429658" y="2121101"/>
              </a:lnTo>
              <a:lnTo>
                <a:pt x="0" y="2121101"/>
              </a:lnTo>
              <a:lnTo>
                <a:pt x="0" y="23785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CB80-0194-4007-943B-3E4B2B747A67}">
      <dsp:nvSpPr>
        <dsp:cNvPr id="0" name=""/>
        <dsp:cNvSpPr/>
      </dsp:nvSpPr>
      <dsp:spPr>
        <a:xfrm>
          <a:off x="3242747" y="1217"/>
          <a:ext cx="2131243" cy="1103463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57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Thiago Gumhold</a:t>
          </a:r>
        </a:p>
      </dsp:txBody>
      <dsp:txXfrm>
        <a:off x="3242747" y="1217"/>
        <a:ext cx="2131243" cy="1103463"/>
      </dsp:txXfrm>
    </dsp:sp>
    <dsp:sp modelId="{FDB1AC64-F678-469B-9507-3DEB0AFE1051}">
      <dsp:nvSpPr>
        <dsp:cNvPr id="0" name=""/>
        <dsp:cNvSpPr/>
      </dsp:nvSpPr>
      <dsp:spPr>
        <a:xfrm>
          <a:off x="3668995" y="859466"/>
          <a:ext cx="1918118" cy="367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Projektleiter</a:t>
          </a:r>
          <a:endParaRPr lang="de-AT" sz="4400" kern="1200"/>
        </a:p>
      </dsp:txBody>
      <dsp:txXfrm>
        <a:off x="3668995" y="859466"/>
        <a:ext cx="1918118" cy="367821"/>
      </dsp:txXfrm>
    </dsp:sp>
    <dsp:sp modelId="{7C8D0D91-FAC7-441F-9D8A-E9C5D755041B}">
      <dsp:nvSpPr>
        <dsp:cNvPr id="0" name=""/>
        <dsp:cNvSpPr/>
      </dsp:nvSpPr>
      <dsp:spPr>
        <a:xfrm>
          <a:off x="1813088" y="3483257"/>
          <a:ext cx="2131243" cy="1103463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57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Phillip Schermann</a:t>
          </a:r>
          <a:endParaRPr lang="de-AT" sz="2400" kern="1200"/>
        </a:p>
      </dsp:txBody>
      <dsp:txXfrm>
        <a:off x="1813088" y="3483257"/>
        <a:ext cx="2131243" cy="1103463"/>
      </dsp:txXfrm>
    </dsp:sp>
    <dsp:sp modelId="{085A1E17-6888-4ED1-A757-135ACFFC0060}">
      <dsp:nvSpPr>
        <dsp:cNvPr id="0" name=""/>
        <dsp:cNvSpPr/>
      </dsp:nvSpPr>
      <dsp:spPr>
        <a:xfrm>
          <a:off x="2239337" y="4341506"/>
          <a:ext cx="1918118" cy="367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Projektmitarbeiter</a:t>
          </a:r>
        </a:p>
      </dsp:txBody>
      <dsp:txXfrm>
        <a:off x="2239337" y="4341506"/>
        <a:ext cx="1918118" cy="367821"/>
      </dsp:txXfrm>
    </dsp:sp>
    <dsp:sp modelId="{CA314C33-65D9-4369-848E-581F54529FDD}">
      <dsp:nvSpPr>
        <dsp:cNvPr id="0" name=""/>
        <dsp:cNvSpPr/>
      </dsp:nvSpPr>
      <dsp:spPr>
        <a:xfrm>
          <a:off x="4672405" y="3483257"/>
          <a:ext cx="2131243" cy="1103463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57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Selina Brinnich</a:t>
          </a:r>
        </a:p>
      </dsp:txBody>
      <dsp:txXfrm>
        <a:off x="4672405" y="3483257"/>
        <a:ext cx="2131243" cy="1103463"/>
      </dsp:txXfrm>
    </dsp:sp>
    <dsp:sp modelId="{918A7BD1-7E2B-44F0-A5C2-418A7388A0C3}">
      <dsp:nvSpPr>
        <dsp:cNvPr id="0" name=""/>
        <dsp:cNvSpPr/>
      </dsp:nvSpPr>
      <dsp:spPr>
        <a:xfrm>
          <a:off x="5098654" y="4341506"/>
          <a:ext cx="1918118" cy="367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Projektmitarbeiter</a:t>
          </a:r>
        </a:p>
      </dsp:txBody>
      <dsp:txXfrm>
        <a:off x="5098654" y="4341506"/>
        <a:ext cx="1918118" cy="367821"/>
      </dsp:txXfrm>
    </dsp:sp>
    <dsp:sp modelId="{0B8256DD-B2CD-44E8-9010-00F420B14DB5}">
      <dsp:nvSpPr>
        <dsp:cNvPr id="0" name=""/>
        <dsp:cNvSpPr/>
      </dsp:nvSpPr>
      <dsp:spPr>
        <a:xfrm>
          <a:off x="1813088" y="1742237"/>
          <a:ext cx="2131243" cy="1103463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557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Alexander Dietrich</a:t>
          </a:r>
        </a:p>
      </dsp:txBody>
      <dsp:txXfrm>
        <a:off x="1813088" y="1742237"/>
        <a:ext cx="2131243" cy="1103463"/>
      </dsp:txXfrm>
    </dsp:sp>
    <dsp:sp modelId="{F45B4FC5-3190-478B-8897-3B75D7FA7A0D}">
      <dsp:nvSpPr>
        <dsp:cNvPr id="0" name=""/>
        <dsp:cNvSpPr/>
      </dsp:nvSpPr>
      <dsp:spPr>
        <a:xfrm>
          <a:off x="2239337" y="2600486"/>
          <a:ext cx="1918118" cy="367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Stellv. Projektleiter</a:t>
          </a:r>
        </a:p>
      </dsp:txBody>
      <dsp:txXfrm>
        <a:off x="2239337" y="2600486"/>
        <a:ext cx="1918118" cy="367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A4B9B-2B6A-48F2-86FD-45E6B49197D8}">
      <dsp:nvSpPr>
        <dsp:cNvPr id="0" name=""/>
        <dsp:cNvSpPr/>
      </dsp:nvSpPr>
      <dsp:spPr>
        <a:xfrm>
          <a:off x="0" y="361926"/>
          <a:ext cx="8813025" cy="1283512"/>
        </a:xfrm>
        <a:prstGeom prst="rightArrow">
          <a:avLst>
            <a:gd name="adj1" fmla="val 50000"/>
            <a:gd name="adj2" fmla="val 50000"/>
          </a:avLst>
        </a:prstGeom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254000" bIns="203758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Planung &amp; Kontrolle</a:t>
          </a:r>
        </a:p>
      </dsp:txBody>
      <dsp:txXfrm>
        <a:off x="0" y="682804"/>
        <a:ext cx="8492147" cy="641756"/>
      </dsp:txXfrm>
    </dsp:sp>
    <dsp:sp modelId="{C782F43E-0060-4F19-9ABF-96A7E393A42B}">
      <dsp:nvSpPr>
        <dsp:cNvPr id="0" name=""/>
        <dsp:cNvSpPr/>
      </dsp:nvSpPr>
      <dsp:spPr>
        <a:xfrm>
          <a:off x="25557" y="1357918"/>
          <a:ext cx="2714411" cy="2931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Projektbeschreibung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Arbeitspakete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Gantt-Diagramm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Kanban-Board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Dokumentation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300" kern="1200" dirty="0"/>
            <a:t>Controlling</a:t>
          </a:r>
        </a:p>
      </dsp:txBody>
      <dsp:txXfrm>
        <a:off x="25557" y="1357918"/>
        <a:ext cx="2714411" cy="2931144"/>
      </dsp:txXfrm>
    </dsp:sp>
    <dsp:sp modelId="{C31D26AA-F6D5-48AC-BECE-1ED4BB40622A}">
      <dsp:nvSpPr>
        <dsp:cNvPr id="0" name=""/>
        <dsp:cNvSpPr/>
      </dsp:nvSpPr>
      <dsp:spPr>
        <a:xfrm>
          <a:off x="2739969" y="789763"/>
          <a:ext cx="6098613" cy="1283512"/>
        </a:xfrm>
        <a:prstGeom prst="rightArrow">
          <a:avLst>
            <a:gd name="adj1" fmla="val 50000"/>
            <a:gd name="adj2" fmla="val 50000"/>
          </a:avLst>
        </a:prstGeom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254000" bIns="203758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Entwicklung</a:t>
          </a:r>
        </a:p>
      </dsp:txBody>
      <dsp:txXfrm>
        <a:off x="2739969" y="1110641"/>
        <a:ext cx="5777735" cy="641756"/>
      </dsp:txXfrm>
    </dsp:sp>
    <dsp:sp modelId="{1A82B61E-7E03-4E79-A834-2032711C3516}">
      <dsp:nvSpPr>
        <dsp:cNvPr id="0" name=""/>
        <dsp:cNvSpPr/>
      </dsp:nvSpPr>
      <dsp:spPr>
        <a:xfrm>
          <a:off x="2739969" y="1789204"/>
          <a:ext cx="2714411" cy="29430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HTML + CSS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Javaskript</a:t>
          </a:r>
          <a:endParaRPr lang="de-DE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PHP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DB + MySQL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Domain + Server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Plugins</a:t>
          </a:r>
          <a:endParaRPr lang="de-DE" sz="2300" kern="1200" dirty="0"/>
        </a:p>
      </dsp:txBody>
      <dsp:txXfrm>
        <a:off x="2739969" y="1789204"/>
        <a:ext cx="2714411" cy="2943086"/>
      </dsp:txXfrm>
    </dsp:sp>
    <dsp:sp modelId="{C100EDAB-E907-4D5A-BA5B-736452E7F3F2}">
      <dsp:nvSpPr>
        <dsp:cNvPr id="0" name=""/>
        <dsp:cNvSpPr/>
      </dsp:nvSpPr>
      <dsp:spPr>
        <a:xfrm>
          <a:off x="5454381" y="1217601"/>
          <a:ext cx="3384201" cy="1283512"/>
        </a:xfrm>
        <a:prstGeom prst="rightArrow">
          <a:avLst>
            <a:gd name="adj1" fmla="val 50000"/>
            <a:gd name="adj2" fmla="val 50000"/>
          </a:avLst>
        </a:prstGeom>
        <a:gradFill flip="none" rotWithShape="1">
          <a:gsLst>
            <a:gs pos="0">
              <a:srgbClr val="0E78AD">
                <a:alpha val="30000"/>
              </a:srgbClr>
            </a:gs>
            <a:gs pos="100000">
              <a:srgbClr val="0E78AD"/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254000" bIns="203758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Testen</a:t>
          </a:r>
        </a:p>
      </dsp:txBody>
      <dsp:txXfrm>
        <a:off x="5454381" y="1538479"/>
        <a:ext cx="3063323" cy="641756"/>
      </dsp:txXfrm>
    </dsp:sp>
    <dsp:sp modelId="{8624EEC2-4871-4178-AD38-3BE3C14E9994}">
      <dsp:nvSpPr>
        <dsp:cNvPr id="0" name=""/>
        <dsp:cNvSpPr/>
      </dsp:nvSpPr>
      <dsp:spPr>
        <a:xfrm>
          <a:off x="5454381" y="2207374"/>
          <a:ext cx="2714411" cy="2436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Testen während der Entwicklung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Testen nach Testfällen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Testen auf Funktionalität</a:t>
          </a:r>
        </a:p>
      </dsp:txBody>
      <dsp:txXfrm>
        <a:off x="5454381" y="2207374"/>
        <a:ext cx="2714411" cy="243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59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30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440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68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44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96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351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49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63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41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761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30.11.2016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0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ltiplay.web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45915" y="876698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423" y="2017909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3004013" y="3525441"/>
            <a:ext cx="6231117" cy="1574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Eine Website mit integrierten</a:t>
            </a:r>
            <a:br>
              <a:rPr lang="de-AT" sz="3600" b="1" dirty="0"/>
            </a:br>
            <a:r>
              <a:rPr lang="de-AT" sz="3600" b="1" dirty="0"/>
              <a:t>Multiplayer Gesellschaftsspielen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flipV="1">
            <a:off x="-194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 flipV="1">
            <a:off x="-194553" y="6061437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1938780" y="1223078"/>
            <a:ext cx="8015728" cy="22931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617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Inhalt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143228" y="1363712"/>
            <a:ext cx="4471251" cy="4351338"/>
          </a:xfrm>
        </p:spPr>
        <p:txBody>
          <a:bodyPr>
            <a:normAutofit/>
          </a:bodyPr>
          <a:lstStyle/>
          <a:p>
            <a:r>
              <a:rPr lang="de-AT" dirty="0"/>
              <a:t>Das Team</a:t>
            </a:r>
          </a:p>
          <a:p>
            <a:r>
              <a:rPr lang="de-AT" dirty="0"/>
              <a:t>Unsere Idee</a:t>
            </a:r>
          </a:p>
          <a:p>
            <a:r>
              <a:rPr lang="de-AT" dirty="0"/>
              <a:t>Die Planung</a:t>
            </a:r>
          </a:p>
          <a:p>
            <a:r>
              <a:rPr lang="de-AT" dirty="0"/>
              <a:t>Das Ergebnis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999" y="-9426"/>
            <a:ext cx="864000" cy="864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513819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029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94553" y="6061437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94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617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Das Team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13819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029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019434326"/>
              </p:ext>
            </p:extLst>
          </p:nvPr>
        </p:nvGraphicFramePr>
        <p:xfrm>
          <a:off x="1690255" y="1089896"/>
          <a:ext cx="8829862" cy="4710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999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60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94553" y="6061437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94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: abgerundete Ecken 11"/>
          <p:cNvSpPr/>
          <p:nvPr/>
        </p:nvSpPr>
        <p:spPr>
          <a:xfrm>
            <a:off x="1938780" y="996841"/>
            <a:ext cx="8015728" cy="2945167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617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Unsere Idee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294066" y="1244343"/>
            <a:ext cx="7886700" cy="2773885"/>
          </a:xfrm>
        </p:spPr>
        <p:txBody>
          <a:bodyPr>
            <a:normAutofit/>
          </a:bodyPr>
          <a:lstStyle/>
          <a:p>
            <a:r>
              <a:rPr lang="de-AT" dirty="0"/>
              <a:t>Website</a:t>
            </a:r>
          </a:p>
          <a:p>
            <a:r>
              <a:rPr lang="de-AT" dirty="0"/>
              <a:t>Teambasiertes Spielen von </a:t>
            </a:r>
            <a:br>
              <a:rPr lang="de-AT" dirty="0"/>
            </a:br>
            <a:r>
              <a:rPr lang="de-AT" dirty="0"/>
              <a:t>Gesellschaftsspielen</a:t>
            </a:r>
          </a:p>
          <a:p>
            <a:pPr lvl="1"/>
            <a:r>
              <a:rPr lang="de-AT" sz="2500" dirty="0"/>
              <a:t>4-Gewinnt</a:t>
            </a:r>
          </a:p>
          <a:p>
            <a:pPr lvl="1"/>
            <a:r>
              <a:rPr lang="de-AT" sz="2500" dirty="0"/>
              <a:t>Tic-</a:t>
            </a:r>
            <a:r>
              <a:rPr lang="de-AT" sz="2500" dirty="0" err="1"/>
              <a:t>Tac</a:t>
            </a:r>
            <a:r>
              <a:rPr lang="de-AT" sz="2500" dirty="0"/>
              <a:t>-</a:t>
            </a:r>
            <a:r>
              <a:rPr lang="de-AT" sz="2500" dirty="0" err="1"/>
              <a:t>Toe</a:t>
            </a:r>
            <a:endParaRPr lang="de-AT" sz="2500" dirty="0"/>
          </a:p>
          <a:p>
            <a:r>
              <a:rPr lang="de-AT" dirty="0"/>
              <a:t>Chatfunktion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13819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029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87" y="4113291"/>
            <a:ext cx="2721033" cy="170064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752" y="996833"/>
            <a:ext cx="3285305" cy="29451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999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1237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 flipV="1">
            <a:off x="-194553" y="6061437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 flipV="1">
            <a:off x="-194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617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Die Planung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13819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029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723038101"/>
              </p:ext>
            </p:extLst>
          </p:nvPr>
        </p:nvGraphicFramePr>
        <p:xfrm>
          <a:off x="1655981" y="876699"/>
          <a:ext cx="8864141" cy="500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3999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385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-145915" y="876698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655975" y="1865753"/>
            <a:ext cx="8864142" cy="9622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dirty="0"/>
              <a:t>Das bisherige Ergebnis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143223" y="4513566"/>
            <a:ext cx="7886700" cy="1201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/>
              <a:t>Zu unserer Website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1513819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029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2" name="Grafik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423" y="2885172"/>
            <a:ext cx="7560300" cy="1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251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Inhalt</vt:lpstr>
      <vt:lpstr>Das Team</vt:lpstr>
      <vt:lpstr>Unsere Idee</vt:lpstr>
      <vt:lpstr>Die Planung</vt:lpstr>
      <vt:lpstr>Das bisherige 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Thiago Gumhold</cp:lastModifiedBy>
  <cp:revision>32</cp:revision>
  <dcterms:created xsi:type="dcterms:W3CDTF">2016-11-28T10:40:54Z</dcterms:created>
  <dcterms:modified xsi:type="dcterms:W3CDTF">2016-11-30T13:32:01Z</dcterms:modified>
</cp:coreProperties>
</file>