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715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466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97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67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63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74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305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45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02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223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55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561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625600" y="876693"/>
            <a:ext cx="1213648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3" y="2017904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1480008" y="3525441"/>
            <a:ext cx="6231117" cy="1574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Eine Website mit integrierten</a:t>
            </a:r>
            <a:br>
              <a:rPr lang="de-AT" sz="3600" b="1" dirty="0"/>
            </a:br>
            <a:r>
              <a:rPr lang="de-AT" sz="3600" b="1" dirty="0"/>
              <a:t>Multiplayer Gesellschaftsspielen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3" y="1363712"/>
            <a:ext cx="7886700" cy="4351338"/>
          </a:xfrm>
        </p:spPr>
        <p:txBody>
          <a:bodyPr>
            <a:normAutofit/>
          </a:bodyPr>
          <a:lstStyle/>
          <a:p>
            <a:r>
              <a:rPr lang="de-AT" sz="2800" dirty="0"/>
              <a:t>Das Team</a:t>
            </a:r>
          </a:p>
          <a:p>
            <a:r>
              <a:rPr lang="de-AT" sz="2800" dirty="0"/>
              <a:t>Die Idee</a:t>
            </a:r>
          </a:p>
          <a:p>
            <a:endParaRPr lang="de-AT" sz="2800" dirty="0"/>
          </a:p>
          <a:p>
            <a:endParaRPr lang="de-AT" sz="2800" dirty="0"/>
          </a:p>
        </p:txBody>
      </p:sp>
      <p:sp>
        <p:nvSpPr>
          <p:cNvPr id="4" name="Rechteck 3"/>
          <p:cNvSpPr/>
          <p:nvPr/>
        </p:nvSpPr>
        <p:spPr>
          <a:xfrm flipV="1">
            <a:off x="-1625600" y="-84840"/>
            <a:ext cx="12136487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 flipV="1">
            <a:off x="-1625600" y="6061434"/>
            <a:ext cx="12136487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4" y="-85598"/>
            <a:ext cx="962292" cy="96229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Inhalt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4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Thiago Gumhold</cp:lastModifiedBy>
  <cp:revision>11</cp:revision>
  <dcterms:created xsi:type="dcterms:W3CDTF">2016-11-28T10:40:54Z</dcterms:created>
  <dcterms:modified xsi:type="dcterms:W3CDTF">2016-11-28T14:00:18Z</dcterms:modified>
</cp:coreProperties>
</file>