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Maven Pro" panose="020B0604020202020204" charset="0"/>
      <p:regular r:id="rId13"/>
      <p:bold r:id="rId14"/>
    </p:embeddedFont>
    <p:embeddedFont>
      <p:font typeface="Nuni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1c43cb06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1c43cb06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1c43cb06b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1c43cb06b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1c43cb06b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1c43cb06b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1c43cb06b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1c43cb06b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1c43cb06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1c43cb06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1c43cb06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1c43cb06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1c43cb06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1c43cb06b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1c43cb06b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1c43cb06b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SP.DYN.CBRT.IN?contextual=default&amp;end=2017&amp;locations=MX&amp;name_desc=false&amp;start=1960&amp;type=points&amp;view=char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597600" y="1405400"/>
            <a:ext cx="5515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Tasa Bruta de Natalidad (por cada 1000 personas) en México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640050" y="35892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-Salvador Briones Martinez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-Aristofanes Cruz Huante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Fuentes:</a:t>
            </a: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NA. (2019). Birth rate, crude (per 1,000 people) - Mexico. Septiembre 2019, de The World Bank Data Sitio web: </a:t>
            </a:r>
            <a:r>
              <a:rPr lang="es" sz="9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https://data.worldbank.org/indicator/SP.DYN.CBRT.IN?contextual=default&amp;end=2017&amp;locations=MX&amp;name_desc=false&amp;start=1960&amp;type=points&amp;view=chart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( 1 ) United Nations Population Division. World Population Prospects: 2019 Revision. ( 2 ) Census reports and other statistical publications from national statistical offices, ( 3 ) Eurostat: Demographic Statistics, ( 4 ) United Nations Statistical Division. Population and Vital Statistics Reprot ( various years ), ( 5 ) U.S. Census Bureau: International Database, and ( 6 ) Secretariat of the Pacific Community: Statistics and Demography Programme.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662625"/>
            <a:ext cx="70305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 tasa bruta de natalidad indica el número de nacimientos vivos ocurridos durante el año, por cada 1000 personas estimadas a mitad de año. Restando la tasa de bruta de mortalidad de la tasa bruta de natalidad proporciona la tasa de aumento natural, que es igual a la tasa de cambio de la población en ausencia de migración. 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075" y="3243246"/>
            <a:ext cx="1717675" cy="12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66E1C-F63C-4FDC-B8BA-45E23CED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5CEF74-8212-4999-9447-F3A86C8B2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</p:spPr>
        <p:txBody>
          <a:bodyPr/>
          <a:lstStyle/>
          <a:p>
            <a:r>
              <a:rPr lang="es-ES" dirty="0"/>
              <a:t>La tasa bruta de natalidad indica el número de nacimientos vivos ocurridos durante el año por cada 1000 personas estimadas a mitad de año. Debido a esto, se desea conocer las cifras obtenidas durante cada año en el país de México desde 1960 hasta el año 2017, verificando así su tendencias.</a:t>
            </a:r>
          </a:p>
          <a:p>
            <a:pPr lvl="1"/>
            <a:r>
              <a:rPr lang="es-ES" dirty="0"/>
              <a:t>Estas cifras son importantes para el país, ya que con ella se puede conocer la tendencia de la población y se mediante ello, se pueden determinar acciones futuras.</a:t>
            </a:r>
          </a:p>
          <a:p>
            <a:pPr lvl="1"/>
            <a:r>
              <a:rPr lang="es-ES" dirty="0"/>
              <a:t>Se tomarán datos sobre dicho tema y se generará un polinomio que aproxime la gráfica generada por los datos</a:t>
            </a:r>
          </a:p>
          <a:p>
            <a:pPr lvl="1"/>
            <a:r>
              <a:rPr lang="es-ES" dirty="0"/>
              <a:t>Se comparará los resultados reales con los del polinomio y se podrán proveer conclusiones.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9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estadísticos y metodología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1254275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tasas vitales están basadas en los datos de la natalidad y mortalidad obtenidos de sistemas de registro, censos y encuestas hechas por oficinas nacionales de estadística y otras organizaciones, o en análisis demográficos. Datos para el año más reciente para algunos países de altos ingresos son estimaciones provisionales basados en sus registros vitales. 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Estas estimaciones para muchos países son proyecciones basadas en extrapolaciones de niveles y tendencias de años anteriores o interpolaciones de estimaciones de poblaciones y proyecciones de la División de Población de las Naciones Unidas.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Limitaciones y Excepciones</a:t>
            </a:r>
            <a:endParaRPr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Los registros vitales son la fuente preferida para estos datos, pero en muchos sistemas de países en desarrollo, para registrar los nacimientos y las muertes están ausentes o incompletos por las deficiencias en la cobertura de los eventos o las áreas geográficas. Muchos países en desarrollo llevan a cabo una encuesta de hogar especial que pregunta a los encuestados acerca de los nacimientos y muertes recientes. Las estimaciones derivadas de esta manera están sujetas a errores de muestreo y errores de recuperación.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060" y="414625"/>
            <a:ext cx="5774490" cy="45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63" y="395288"/>
            <a:ext cx="608647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38" y="381000"/>
            <a:ext cx="595312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Observando las gráficas obtenidas por los datos proporcionados por la página The World Bank, podemos observar que en los últimos años la tasa de natalidad ha disminuido considerablemente y sigue bajando esta. Esto nos quiere decir que cada día hay más personas que no desean tener hijos o se previene mucho los embarazos.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A través de nuestra gráfica de ajuste de curvas, pudimos concluir que el polinomio que más se ajusta es el de grado tres.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Presentación en pantalla (16:9)</PresentationFormat>
  <Paragraphs>22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Maven Pro</vt:lpstr>
      <vt:lpstr>Nunito</vt:lpstr>
      <vt:lpstr>Momentum</vt:lpstr>
      <vt:lpstr> Tasa Bruta de Natalidad (por cada 1000 personas) en México</vt:lpstr>
      <vt:lpstr>Definición</vt:lpstr>
      <vt:lpstr>Objetivos</vt:lpstr>
      <vt:lpstr>Conceptos estadísticos y metodología</vt:lpstr>
      <vt:lpstr>Limitaciones y Excepciones</vt:lpstr>
      <vt:lpstr>Presentación de PowerPoint</vt:lpstr>
      <vt:lpstr>Presentación de PowerPoint</vt:lpstr>
      <vt:lpstr>Presentación de PowerPoint</vt:lpstr>
      <vt:lpstr>Conclusiones</vt:lpstr>
      <vt:lpstr>Fuentes: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Tasa Bruta de Natalidad (por cada 1000 personas) en México</dc:title>
  <cp:lastModifiedBy>abraham cruz</cp:lastModifiedBy>
  <cp:revision>1</cp:revision>
  <dcterms:modified xsi:type="dcterms:W3CDTF">2019-10-02T06:33:52Z</dcterms:modified>
</cp:coreProperties>
</file>