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62321-30F8-4DE2-A6C5-C001B247D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3D1EB9-1078-4748-9348-B345216A6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50E44A-6F01-4198-9EF0-C58E884B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9A02-6F0F-4E72-9DE4-2FDB92CBBE5A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749E23-76ED-4223-8588-EE99E001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043566-8475-4DD5-A505-0314D0A6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5354-1123-4DD7-AE80-ED5BEE0BE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19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FD97E-030C-446E-A357-556FDAD5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BC005D-4CC0-4E57-9873-7B32A344C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BFCA1E-5633-4453-894D-A58E6903E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9A02-6F0F-4E72-9DE4-2FDB92CBBE5A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E73866-CA73-48A0-B30C-4EDF0787D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5FC5E2-77A6-45E0-82F0-10E5F5C3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5354-1123-4DD7-AE80-ED5BEE0BE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84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CC0ED1-EB3A-408E-81D1-D6FDDD965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81F3EE-172E-4287-A8E9-4B581E3F3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C840DD-3E7D-4ADD-9E9F-F9E34983F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9A02-6F0F-4E72-9DE4-2FDB92CBBE5A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470281-9DDE-4D35-8E70-9CE59810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FEC60F-7655-446A-A3DD-809FD5B9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5354-1123-4DD7-AE80-ED5BEE0BE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69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74B8A-D722-4F79-B8C1-D4737013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3C1707-1B19-4DC1-BCA3-227F2BDFA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14A0C7-2BC1-4FB4-89B1-060AC999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9A02-6F0F-4E72-9DE4-2FDB92CBBE5A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BB3A38-B285-4875-BE87-69163C1C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E5BCA9-C0BB-4806-A020-B545C5E2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5354-1123-4DD7-AE80-ED5BEE0BE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65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4ABF5-9EB8-4154-B932-79CEA0A1A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15553F-DDF8-4E6D-BB3A-4D52E5840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D95E05-2779-4710-B7BC-17EEB473B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9A02-6F0F-4E72-9DE4-2FDB92CBBE5A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047F09-AC8D-4791-900C-BBD535D8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CA69CB-905B-4E93-B150-D7931EF0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5354-1123-4DD7-AE80-ED5BEE0BE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06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3D530-2CEF-4E41-BFF5-6658F7F3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EB421A-110D-452F-B167-D2F4F9E03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215C4B-A7CF-4006-B790-8625B0E08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BE350E-8CD4-46FF-9D04-A7D955AA9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9A02-6F0F-4E72-9DE4-2FDB92CBBE5A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479B55-AB23-4CCF-82A6-E9C67FFA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11683F-A80C-45AB-907D-FAD56EE3A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5354-1123-4DD7-AE80-ED5BEE0BE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47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A5120-2E58-4BB2-A840-AFEA1DC9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0780BB-820D-460F-8253-ABF5B348D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6D03C3-5AF4-4CAF-B2FF-B80A785A6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0C642E3-CAED-479F-81B0-2B78C1380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1A8F4D-9EB5-4ABF-836B-364B61155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E426AFB-AF46-49D9-B799-6CB14B5D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9A02-6F0F-4E72-9DE4-2FDB92CBBE5A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B64301-87F4-4D5F-8D34-2684B35AB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3E80A9-B101-4B98-93EB-49885CF7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5354-1123-4DD7-AE80-ED5BEE0BE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70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D541B-54AD-4E0F-8A2C-2DA93180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A9999A4-0FEC-4BEC-8C7F-D28B4CC0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9A02-6F0F-4E72-9DE4-2FDB92CBBE5A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108B28-2972-4832-B330-8057ED5B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B787296-6463-4F52-8B00-5469F8C9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5354-1123-4DD7-AE80-ED5BEE0BE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80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FBDC1CB-370B-416A-BD3D-4AC4FB1A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9A02-6F0F-4E72-9DE4-2FDB92CBBE5A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D9E6A71-A815-4C63-87E5-BC7379279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14A6F2-F019-411D-94A6-FBBD58F5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5354-1123-4DD7-AE80-ED5BEE0BE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53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4FCB2-64CF-498B-B904-0ADB8694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2A3AEF-3117-4AA3-81B8-EDC30AE12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2BB25F-A40A-4052-85D1-DF385BCB0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8B4477-78BC-4C6D-BEFF-882CE8D4D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9A02-6F0F-4E72-9DE4-2FDB92CBBE5A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B3DE6B-7F03-4C77-B8F0-23A742B19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D2BE79-9C7F-42A1-A1A6-F25C8A01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5354-1123-4DD7-AE80-ED5BEE0BE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6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143B5-A76B-45FA-BDF6-A59C3E42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B61A945-CC37-44A0-8A25-773D8AF3E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B4EF7E-9F82-4CE3-94E1-6ECA4B1D2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1F9344-C976-4C2F-B1D2-F21FEAEB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9A02-6F0F-4E72-9DE4-2FDB92CBBE5A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89BA93-B9FA-44CA-A4F3-7766E1D84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49E851-5B7E-4E11-8423-D3091B865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5354-1123-4DD7-AE80-ED5BEE0BE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06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13C085D-324A-464A-B955-7C1DEE216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747F98-5265-460E-91B9-23618D2D3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D5EE01-8F96-4BE4-A889-8806DAF32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99A02-6F0F-4E72-9DE4-2FDB92CBBE5A}" type="datetimeFigureOut">
              <a:rPr lang="pt-BR" smtClean="0"/>
              <a:t>16/06/2020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E79D2E-A557-4E21-B0C0-F10FDC501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5C26BE-82DF-417D-B8E4-FEF190AAB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D5354-1123-4DD7-AE80-ED5BEE0BE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69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Comparando Amazon S3 vs Glacier | 4Matt Tecnologia">
            <a:extLst>
              <a:ext uri="{FF2B5EF4-FFF2-40B4-BE49-F238E27FC236}">
                <a16:creationId xmlns:a16="http://schemas.microsoft.com/office/drawing/2014/main" id="{A5D3BB81-D0F5-4A5A-BDBE-5E2EB0BD6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763" y="815928"/>
            <a:ext cx="4359154" cy="224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>
            <a:extLst>
              <a:ext uri="{FF2B5EF4-FFF2-40B4-BE49-F238E27FC236}">
                <a16:creationId xmlns:a16="http://schemas.microsoft.com/office/drawing/2014/main" id="{F8A2672F-DDAF-4FD4-A303-DB6B4D889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8805" y="2635293"/>
            <a:ext cx="2663328" cy="158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0" name="Picture 12" descr="amazon-glacier-logo - Useful Stuff">
            <a:extLst>
              <a:ext uri="{FF2B5EF4-FFF2-40B4-BE49-F238E27FC236}">
                <a16:creationId xmlns:a16="http://schemas.microsoft.com/office/drawing/2014/main" id="{8D509D3D-3FC7-453A-A4D3-749197DDE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3240" y="3610087"/>
            <a:ext cx="1934200" cy="218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39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414CF-F3FB-401B-A1B3-BFC058F11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D4E95F-D0C2-4B96-8EF2-9B960C618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55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9CDD1-BCD7-48CF-9B7E-0B94F35F9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817BBD4-A47B-4FB0-B4CE-D786B56F8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8" y="1553358"/>
            <a:ext cx="11057207" cy="326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3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83BE2-BDC3-4C2F-BB57-B8CC34F8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utilização</a:t>
            </a:r>
          </a:p>
        </p:txBody>
      </p:sp>
      <p:pic>
        <p:nvPicPr>
          <p:cNvPr id="3074" name="Picture 2" descr="S3 Storage Classes Explained">
            <a:extLst>
              <a:ext uri="{FF2B5EF4-FFF2-40B4-BE49-F238E27FC236}">
                <a16:creationId xmlns:a16="http://schemas.microsoft.com/office/drawing/2014/main" id="{4FF1C39B-5B45-40FA-B76D-69FE4706F3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224" y="1690688"/>
            <a:ext cx="8746435" cy="354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0845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Como funciona?</vt:lpstr>
      <vt:lpstr>Exemplo de utilização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Sergio Brochi</dc:creator>
  <cp:lastModifiedBy>Sergio Brochi</cp:lastModifiedBy>
  <cp:revision>7</cp:revision>
  <dcterms:created xsi:type="dcterms:W3CDTF">2020-06-17T01:35:52Z</dcterms:created>
  <dcterms:modified xsi:type="dcterms:W3CDTF">2020-06-17T03:44:26Z</dcterms:modified>
</cp:coreProperties>
</file>