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4E6C1-BF1E-4F69-881C-9CE05FD77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D73113-BFC7-4387-ABC4-D94ED4D96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7AEF1C-B735-4EAB-8F1B-18EC8CA3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B6EEE-5AEE-4A37-BFE7-1B2312C3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BEC4BB-A195-43F2-A6F4-19995F45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40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B2E3B-1998-4F17-AA8E-9564C069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7B37C-C807-44B1-AB65-2E5D1F5B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8C4A1-5849-46AC-AE4D-2314DDE5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7F9A6-26FC-4695-9664-446F720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AB47B-8809-425A-A99C-9EAB2C84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95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033FCF-85A4-4C54-8E0A-42B81FDC4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55B0F1-6DB4-46A4-BB81-5E890740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54BA7-7C44-4F41-911A-8D1A589D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B3C07-6BB5-4431-AFEF-A25A34D8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D622B6-4B13-4FB7-BFB9-84293E8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35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CC6A3-F9BC-4091-BD57-2292A468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27DFF-FE1F-4293-8C78-D76B0DEF9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C4CBD-5CE2-4255-B894-99B7D4F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84568-68BD-4574-BE32-648A698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12F288-80B7-4102-B5DD-BE9491A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31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944D4-CD87-4FC2-A31E-53AC1BB9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E07F20-A0C3-4C4D-9F25-E7A1249E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0337-5FFB-4816-8F6E-D17FE08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ED38C-DF2F-4BB4-AA6B-A8F1AC46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56F34-6146-44BE-90B1-C3BB9E0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9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31468-6C5F-49A8-BC3E-EC70304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49299-7078-49EB-9FAD-8FB4AC678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64FF3-28B8-4958-8660-C904B7AF8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00A61C-5195-4244-B256-EE595DCE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5AED3D-AB6C-4CF4-8E7C-B075EB37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40A423-192D-48EA-A51B-37BD8F1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5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FCD2A-D5E5-4010-A206-B26F9A8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133EE-0AB0-4ADF-BF38-0338F2E4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0E23B3-F0B8-4A2A-8386-B320C2E6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F25D4A-9180-4112-B9F4-425F90974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96D439-AAE9-47E9-B50F-A3892B2D8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DB0B09-14EC-4BDE-A7B2-8B1CE10E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C4A582-0840-4B2D-9224-50E10DF5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BB8108-2910-43D2-9E3F-AA69AAC1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3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098E1-A602-47C4-B350-06A9110A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04F79-6E66-4A63-BF4F-469D7FB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A9B043-6CDC-462C-8370-3A4556EB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CDC765-6480-47E9-9A76-98C2F3DB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9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20A00B-A68C-4CB6-BA55-B81B2E45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3378CA-F59C-4EF5-81B0-28A77063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BBEA0D-ED7C-4A9D-9FCF-E5EB3EE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0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50A7F-70D4-43A2-92ED-87FDB96B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CC4037-87A1-47F9-8A89-125BF8E9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045FEB-9DB1-42A8-9460-03B8C599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ADE8C-14EC-4195-9E17-FD7354D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EDA12-6BA3-49C7-A82E-2AEB8010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CCF7AE-7929-4E7F-A678-E205682E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77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8A164-61C6-4AC5-8745-4CF46EF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20644A-ADC9-4AC0-AD6A-0B34833B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D6678-13BC-49D7-8A26-8B4C1EACF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00D10-AAEC-435E-81BF-979029F8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C88FE8-2855-4EE6-825F-1219FF37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95FC49-C915-4C56-BE1B-23DCABAB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0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92BCFF-9392-41B9-8B5C-0F5D7A9B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CA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5BEE5-12ED-4B8D-8E87-B4EB0B7D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CA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5EA59-0840-4468-B322-12E77FE07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13A-7227-40E5-92BD-DCCC932D07FA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8628C-2CF1-435E-9BA9-228F941B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73370-3EE6-4814-B229-C881E607B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1B6E-0D55-481F-8F75-F2B67DC606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1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imgres?imgurl=https%3A%2F%2Fupload.wikimedia.org%2Fwikipedia%2Fcommons%2F2%2F23%2FSingapore_road_sign_-_Informatory_-_No_through_road_on_right.svg&amp;imgrefurl=https%3A%2F%2Fen.wikipedia.org%2Fwiki%2FFile%3ASingapore_road_sign_-_Informatory_-_No_through_road_on_right.svg&amp;docid=DC2E5nMOUXKrtM&amp;tbnid=K9lketsVE2WG0M%3A&amp;vet=10ahUKEwisjN2HibjhAhUR57wKHTNUCtUQMwg-KAAwAA..i&amp;w=2290&amp;h=1723&amp;bih=650&amp;biw=681&amp;q=no%20through%20road%20on%20right%20sign&amp;ved=0ahUKEwisjN2HibjhAhUR57wKHTNUCtUQMwg-KAAwAA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E1844-3BBE-48FF-A2D3-02208E809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63937"/>
          </a:xfrm>
        </p:spPr>
        <p:txBody>
          <a:bodyPr>
            <a:noAutofit/>
          </a:bodyPr>
          <a:lstStyle/>
          <a:p>
            <a:r>
              <a:rPr lang="en-GB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Informatory</a:t>
            </a:r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 signs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66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9BA86-0D61-4BE6-B3ED-2723C9CE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Hospital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クリップアート が含まれている画像&#10;&#10;自動的に生成された説明">
            <a:extLst>
              <a:ext uri="{FF2B5EF4-FFF2-40B4-BE49-F238E27FC236}">
                <a16:creationId xmlns:a16="http://schemas.microsoft.com/office/drawing/2014/main" id="{EE2E756A-BB0C-464D-A984-A469D95E6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7" y="2096532"/>
            <a:ext cx="5401786" cy="4761468"/>
          </a:xfrm>
        </p:spPr>
      </p:pic>
    </p:spTree>
    <p:extLst>
      <p:ext uri="{BB962C8B-B14F-4D97-AF65-F5344CB8AC3E}">
        <p14:creationId xmlns:p14="http://schemas.microsoft.com/office/powerpoint/2010/main" val="916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8FF34-BB4E-4A66-83FF-111119D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9600" dirty="0">
                <a:latin typeface="Aharoni" panose="02010803020104030203" pitchFamily="2" charset="-79"/>
                <a:cs typeface="Aharoni" panose="02010803020104030203" pitchFamily="2" charset="-79"/>
              </a:rPr>
              <a:t>No through road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194BA8F-C94B-4B18-ACD4-9594D6A14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84" y="1858169"/>
            <a:ext cx="4999831" cy="4999831"/>
          </a:xfrm>
        </p:spPr>
      </p:pic>
    </p:spTree>
    <p:extLst>
      <p:ext uri="{BB962C8B-B14F-4D97-AF65-F5344CB8AC3E}">
        <p14:creationId xmlns:p14="http://schemas.microsoft.com/office/powerpoint/2010/main" val="20632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44AD0-C782-4A0E-982B-5623A749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704320" cy="1325563"/>
          </a:xfrm>
        </p:spPr>
        <p:txBody>
          <a:bodyPr>
            <a:noAutofit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No through road on left </a:t>
            </a:r>
            <a:endParaRPr lang="en-CA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F1F9432-F5CB-4265-9C3D-3FDC0B94A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3686" y="1872297"/>
            <a:ext cx="7164627" cy="47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44AD0-C782-4A0E-982B-5623A749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07" y="361401"/>
            <a:ext cx="11804293" cy="1325563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No through road on right </a:t>
            </a:r>
            <a:endParaRPr lang="en-CA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7" name="Picture 3" descr="Image result for no through road on right sign">
            <a:hlinkClick r:id="rId2"/>
            <a:extLst>
              <a:ext uri="{FF2B5EF4-FFF2-40B4-BE49-F238E27FC236}">
                <a16:creationId xmlns:a16="http://schemas.microsoft.com/office/drawing/2014/main" id="{A4EA72D3-28C2-4ADF-8E5C-D46640573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446" y="1907630"/>
            <a:ext cx="6575107" cy="49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F0141-9A31-42BE-A25D-F780290F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9600" dirty="0">
                <a:latin typeface="Aharoni" panose="02010803020104030203" pitchFamily="2" charset="-79"/>
                <a:cs typeface="Aharoni" panose="02010803020104030203" pitchFamily="2" charset="-79"/>
              </a:rPr>
              <a:t>Parking place</a:t>
            </a:r>
            <a:endParaRPr lang="en-CA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コンテンツ プレースホルダー 5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D2F5BD4F-2368-470A-8FB7-B1BE3CF5F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39" y="1965960"/>
            <a:ext cx="9258301" cy="4609370"/>
          </a:xfrm>
        </p:spPr>
      </p:pic>
    </p:spTree>
    <p:extLst>
      <p:ext uri="{BB962C8B-B14F-4D97-AF65-F5344CB8AC3E}">
        <p14:creationId xmlns:p14="http://schemas.microsoft.com/office/powerpoint/2010/main" val="38462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C3D82-D8D5-4CE1-B432-85AEAED6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800" dirty="0">
                <a:latin typeface="Aharoni" panose="02010803020104030203" pitchFamily="2" charset="-79"/>
                <a:cs typeface="Aharoni" panose="02010803020104030203" pitchFamily="2" charset="-79"/>
              </a:rPr>
              <a:t>Pedestrian crossing</a:t>
            </a:r>
            <a:endParaRPr lang="en-CA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4A49C82-64B4-464E-BB11-FA978201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37" y="1985645"/>
            <a:ext cx="5607526" cy="4872355"/>
          </a:xfrm>
        </p:spPr>
      </p:pic>
    </p:spTree>
    <p:extLst>
      <p:ext uri="{BB962C8B-B14F-4D97-AF65-F5344CB8AC3E}">
        <p14:creationId xmlns:p14="http://schemas.microsoft.com/office/powerpoint/2010/main" val="168424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AA2C6-E450-46DF-AF4C-BD8A0B63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" y="365125"/>
            <a:ext cx="11704320" cy="1325563"/>
          </a:xfrm>
        </p:spPr>
        <p:txBody>
          <a:bodyPr>
            <a:noAutofit/>
          </a:bodyPr>
          <a:lstStyle/>
          <a:p>
            <a:r>
              <a:rPr lang="en-GB" sz="8000" dirty="0">
                <a:latin typeface="Aharoni" panose="02010803020104030203" pitchFamily="2" charset="-79"/>
                <a:cs typeface="Aharoni" panose="02010803020104030203" pitchFamily="2" charset="-79"/>
              </a:rPr>
              <a:t>Route for cyclists only</a:t>
            </a:r>
            <a:endParaRPr lang="en-CA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コンテンツ プレースホルダー 4" descr="屋外, 標識 が含まれている画像&#10;&#10;自動的に生成された説明">
            <a:extLst>
              <a:ext uri="{FF2B5EF4-FFF2-40B4-BE49-F238E27FC236}">
                <a16:creationId xmlns:a16="http://schemas.microsoft.com/office/drawing/2014/main" id="{67D88174-D4D2-4C28-9E2D-681BE7F2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86" y="1881142"/>
            <a:ext cx="5259434" cy="4976858"/>
          </a:xfrm>
        </p:spPr>
      </p:pic>
    </p:spTree>
    <p:extLst>
      <p:ext uri="{BB962C8B-B14F-4D97-AF65-F5344CB8AC3E}">
        <p14:creationId xmlns:p14="http://schemas.microsoft.com/office/powerpoint/2010/main" val="3284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39217-1931-4752-B05F-EBD99CF8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365125"/>
            <a:ext cx="11635740" cy="1325563"/>
          </a:xfrm>
        </p:spPr>
        <p:txBody>
          <a:bodyPr>
            <a:noAutofit/>
          </a:bodyPr>
          <a:lstStyle/>
          <a:p>
            <a:r>
              <a:rPr lang="en-CA" sz="7200" dirty="0">
                <a:latin typeface="Aharoni" panose="02010803020104030203" pitchFamily="2" charset="-79"/>
                <a:cs typeface="Aharoni" panose="02010803020104030203" pitchFamily="2" charset="-79"/>
              </a:rPr>
              <a:t>Route for pedestrian only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3B70518-B439-4417-8377-33B8125F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20" y="1825625"/>
            <a:ext cx="5648404" cy="4879265"/>
          </a:xfrm>
        </p:spPr>
      </p:pic>
    </p:spTree>
    <p:extLst>
      <p:ext uri="{BB962C8B-B14F-4D97-AF65-F5344CB8AC3E}">
        <p14:creationId xmlns:p14="http://schemas.microsoft.com/office/powerpoint/2010/main" val="27927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ワイド画面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テーマ</vt:lpstr>
      <vt:lpstr>Informatory signs</vt:lpstr>
      <vt:lpstr>Hospital</vt:lpstr>
      <vt:lpstr>No through road</vt:lpstr>
      <vt:lpstr>No through road on left </vt:lpstr>
      <vt:lpstr>No through road on right </vt:lpstr>
      <vt:lpstr>Parking place</vt:lpstr>
      <vt:lpstr>Pedestrian crossing</vt:lpstr>
      <vt:lpstr>Route for cyclists only</vt:lpstr>
      <vt:lpstr>Route for pedestrian only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Informatory signs</dc:title>
  <dc:creator>victor dwamena</dc:creator>
  <cp:lastModifiedBy>victor dwamena</cp:lastModifiedBy>
  <cp:revision>3</cp:revision>
  <dcterms:created xsi:type="dcterms:W3CDTF">2019-04-05T03:56:18Z</dcterms:created>
  <dcterms:modified xsi:type="dcterms:W3CDTF">2019-04-05T04:54:33Z</dcterms:modified>
</cp:coreProperties>
</file>