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1" r:id="rId19"/>
    <p:sldId id="272" r:id="rId20"/>
    <p:sldId id="275" r:id="rId21"/>
    <p:sldId id="276" r:id="rId22"/>
    <p:sldId id="277" r:id="rId23"/>
    <p:sldId id="279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06D60-B512-4C61-B22F-74AB98042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1BDD17-3923-4C60-95C5-3C92D843D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F262F9-604F-4F09-B9FE-BD939574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1F92-B031-438E-8A8A-2F67F4DC5F5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6363A9-6C72-471F-90A3-7FDA881C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0513A4-D218-43F7-A97C-AB7A89EE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C5C8-FD1F-4D83-8DD7-05671D43B7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95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B138D-8623-4BA7-B0CD-63E69896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9BC577-D688-468B-96A7-1A71076BA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2A7908-41BE-455F-80BB-3BC0026B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1F92-B031-438E-8A8A-2F67F4DC5F5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011D84-8077-473F-A0A7-F87D8E06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31684-0B6D-4A3A-A1E2-4652C202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C5C8-FD1F-4D83-8DD7-05671D43B7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88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DE3C364-4A8E-4055-9BB0-828906FCD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3EEAA3-F889-4DC2-8A14-3854A965A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B917B3-2BBC-4FCB-B3FA-8A26F30D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1F92-B031-438E-8A8A-2F67F4DC5F5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6234EC-2FF3-4F9A-84E3-D4BF0080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07C370-50FB-4FB6-9513-AEEC5A07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C5C8-FD1F-4D83-8DD7-05671D43B7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54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3C0E6-075D-4EB2-98C2-6D661B04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A6C41C-892F-46DE-84C5-090D6F109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EEF640-7B03-4A91-AC9F-D4C1D9B6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1F92-B031-438E-8A8A-2F67F4DC5F5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515D51-50DC-42BE-8490-9228C1A3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17699-AA29-4327-92D6-29C29339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C5C8-FD1F-4D83-8DD7-05671D43B7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61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2ACEA-0D8E-4697-BB5D-8F13C9C7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57D31-1750-41C6-B17D-2BB30B9E5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D5F5FB-7D5E-4687-8ED4-D50945F9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1F92-B031-438E-8A8A-2F67F4DC5F5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B2E7A7-A016-421C-BCAC-1655296D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79BA98-7E2E-49C0-A0B5-D4A62E63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C5C8-FD1F-4D83-8DD7-05671D43B7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911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A54DA-7669-42D9-8534-03941B81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216F39-E1BE-4BA4-B7CE-DE8E2A40C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D4E078-4923-482A-9E90-936C0A776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9BCFE4-25DD-4C34-9D88-6FB10192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1F92-B031-438E-8A8A-2F67F4DC5F5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84713E-37BA-402F-A289-2E7BF3AD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1ACF08-4108-4ED3-8080-676A4821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C5C8-FD1F-4D83-8DD7-05671D43B7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83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31760A-6A84-4A9A-A190-366D0032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62DA2B-A2FD-4AA7-BD7A-5D2705CAB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86A7B4-0DAA-41DE-8BAD-CA9DC05FA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C03B59-7A38-4E7D-9FA6-0EE5D12D3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53339A-1B85-468A-964F-1F2CA5C6C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05EF7A-A29E-4DE7-B203-93DFCC55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1F92-B031-438E-8A8A-2F67F4DC5F5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D94474-E01A-4D28-8661-1D3C37F9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0718176-C98F-41B9-9486-011D2337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C5C8-FD1F-4D83-8DD7-05671D43B7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7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366CE-0C64-4523-8A30-941826C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E56318-CF73-4911-AA24-1144F1DE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1F92-B031-438E-8A8A-2F67F4DC5F5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0116B8-425B-4A7E-AA47-765A1646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7203FA-ABBC-47FA-BFA6-98377430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C5C8-FD1F-4D83-8DD7-05671D43B7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44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E941B3-38B0-428E-981E-3C46D56A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1F92-B031-438E-8A8A-2F67F4DC5F5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6188F2-A790-49F0-BEDC-BB630465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EDD970-7C3F-409D-954D-BE63434F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C5C8-FD1F-4D83-8DD7-05671D43B7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744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0EFFAC-4F24-432A-8029-72C9A8AC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496A4B-F9E2-453B-A046-BE1ACE75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4B01CF-DE55-4073-8AEF-A13673354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DD6B3A-C4A9-4154-AFC1-E64F40B2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1F92-B031-438E-8A8A-2F67F4DC5F5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5CE512-4C26-4A26-AE28-B5B0F10D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A8EFE2-124E-44F1-B73C-9095DA81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C5C8-FD1F-4D83-8DD7-05671D43B7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73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D67B59-40A0-4EB4-AC01-1DE88815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46E007-CEA9-4041-9A08-D256004A9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1419F0-86E0-4CF2-A372-13DADD716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B2B6F3-58F6-4216-9EAB-7C95CF96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1F92-B031-438E-8A8A-2F67F4DC5F5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9BB277-295E-424B-AED5-5F6558A8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88D501-528D-470A-8FC8-C18066B3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C5C8-FD1F-4D83-8DD7-05671D43B7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73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25B59C-8A9A-4C55-B37F-F95EF314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1C24C5-DF25-44E8-9D1B-8157CF706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24B91-F9E3-4900-A643-F6A6B422F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1F92-B031-438E-8A8A-2F67F4DC5F5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FEECA1-2E5D-405D-8FC5-F03F51C3B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7B72EB-BD7A-48BF-963D-C51714FE4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C5C8-FD1F-4D83-8DD7-05671D43B7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4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google.com/imgres?imgurl=https%3A%2F%2Ftraffic-rules.com%2Fimg%2Feurope%2Fro%2Fsigns%2Fprohibitory%2Fprohibited-cargo-length.png&amp;imgrefurl=https%3A%2F%2Ftraffic-rules.com%2Fen%2Fromania%2Ftraffic-signs%2Fprohibitory&amp;docid=Xn3V3XKmBUj9TM&amp;tbnid=t23L7jvib9opuM%3A&amp;vet=10ahUKEwiB6emY6LfhAhWH-mEKHV30DWUQMwg_KAEwAQ..i&amp;w=250&amp;h=250&amp;bih=650&amp;biw=681&amp;q=no%20entry%20for%20goods%20vehicle%20longer%20than%2010m%20sign&amp;ved=0ahUKEwiB6emY6LfhAhWH-mEKHV30DWUQMwg_KAEwAQ&amp;iact=mrc&amp;uact=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google.com/url?sa=i&amp;rct=j&amp;q=&amp;esrc=s&amp;source=images&amp;cd=&amp;ved=2ahUKEwjw75HT7LfhAhWCbbwKHQKWAmMQjRx6BAgBEAQ&amp;url=https%3A%2F%2Fwww.works.go.ug%2Fwp-content%2Fuploads%2F2016%2F02%2Fhigh-way-code-A4.pdf&amp;psig=AOvVaw0Wm4lqdWADoIiEMf-IbnQg&amp;ust=155451562972474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google.com/imgres?imgurl=http%3A%2F%2Fwww.sarasedentrust.org%2Fimages%2F274px-No_horn_sign_svg.png&amp;imgrefurl=http%3A%2F%2Fwww.sarasedentrust.org%2Findex.php%2F9-please-no-horn-india-campaign&amp;docid=Rif6Z81Oldbl2M&amp;tbnid=JhVlzeKIJDeEZM%3A&amp;vet=10ahUKEwi85dWf87fhAhVH57wKHWvDC94QMwhAKAAwAA..i&amp;w=274&amp;h=268&amp;bih=650&amp;biw=681&amp;q=no%20sounding%20hornsign&amp;ved=0ahUKEwi85dWf87fhAhVH57wKHWvDC94QMwhAKAAwAA&amp;iact=mrc&amp;uact=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google.com/imgres?imgurl=https%3A%2F%2Fimages-na.ssl-images-amazon.com%2Fimages%2FI%2F31WMsMb4tdL.jpg&amp;imgrefurl=https%3A%2F%2Fwww.amazon.com%2FMetal-traffic-Sign-Turn-symbol%2Fdp%2FB004KTTGUM&amp;docid=cEr1bLFyRGJxNM&amp;tbnid=11z-8ESy1ti6xM%3A&amp;vet=10ahUKEwjbv43w47fhAhWJ-mEKHV9BBKsQMwg-KAAwAA..i&amp;w=200&amp;h=199&amp;bih=650&amp;biw=681&amp;q=no%20u%20turn%20sign&amp;ved=0ahUKEwjbv43w47fhAhWJ-mEKHV9BBKsQMwg-KAAwAA&amp;iact=mrc&amp;uact=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om/imgres?imgurl=https%3A%2F%2F4.imimg.com%2Fdata4%2FEF%2FGC%2FMY-6725980%2F1-500x500.jpg&amp;imgrefurl=https%3A%2F%2Fwww.indiamart.com%2Fproddetail%2Fno-parking-sign-board-11722977162.html&amp;docid=89F736j2nWm8kM&amp;tbnid=rJGroaXdFGW3iM%3A&amp;vet=10ahUKEwj-vp-Q5bfhAhVSAogKHf2aBt0QMwhgKAYwBg..i&amp;w=428&amp;h=500&amp;bih=650&amp;biw=681&amp;q=no%20parking%20sign&amp;ved=0ahUKEwj-vp-Q5bfhAhVSAogKHf2aBt0QMwhgKAYwBg&amp;iact=mrc&amp;uact=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5F6FF-40A5-4050-B3A8-FF2D97F3D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450" y="1052671"/>
            <a:ext cx="10325100" cy="3152457"/>
          </a:xfrm>
        </p:spPr>
        <p:txBody>
          <a:bodyPr>
            <a:noAutofit/>
          </a:bodyPr>
          <a:lstStyle/>
          <a:p>
            <a:r>
              <a:rPr lang="en-GB" sz="9600" dirty="0" err="1">
                <a:latin typeface="Aharoni" panose="02010803020104030203" pitchFamily="2" charset="-79"/>
                <a:cs typeface="Aharoni" panose="02010803020104030203" pitchFamily="2" charset="-79"/>
              </a:rPr>
              <a:t>Prohibitory</a:t>
            </a:r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 sign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02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6232A6-7109-4257-BA33-FB3F7A07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95760" cy="1325563"/>
          </a:xfrm>
        </p:spPr>
        <p:txBody>
          <a:bodyPr>
            <a:noAutofit/>
          </a:bodyPr>
          <a:lstStyle/>
          <a:p>
            <a:r>
              <a:rPr lang="en-CA" sz="8000" dirty="0">
                <a:latin typeface="Aharoni" panose="02010803020104030203" pitchFamily="2" charset="-79"/>
                <a:cs typeface="Aharoni" panose="02010803020104030203" pitchFamily="2" charset="-79"/>
              </a:rPr>
              <a:t>No entry for all vehicles</a:t>
            </a:r>
          </a:p>
        </p:txBody>
      </p:sp>
      <p:pic>
        <p:nvPicPr>
          <p:cNvPr id="5" name="コンテンツ プレースホルダー 4" descr="標識, 屋外, クリップアート が含まれている画像&#10;&#10;自動的に生成された説明">
            <a:extLst>
              <a:ext uri="{FF2B5EF4-FFF2-40B4-BE49-F238E27FC236}">
                <a16:creationId xmlns:a16="http://schemas.microsoft.com/office/drawing/2014/main" id="{57A20A4E-59AA-478F-BA4D-EBCD4AD85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60" y="1825624"/>
            <a:ext cx="4934109" cy="4934109"/>
          </a:xfrm>
        </p:spPr>
      </p:pic>
    </p:spTree>
    <p:extLst>
      <p:ext uri="{BB962C8B-B14F-4D97-AF65-F5344CB8AC3E}">
        <p14:creationId xmlns:p14="http://schemas.microsoft.com/office/powerpoint/2010/main" val="16540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B2426C-D325-4071-8ABA-3DB2AFD6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dirty="0">
                <a:latin typeface="Aharoni" panose="02010803020104030203" pitchFamily="2" charset="-79"/>
                <a:cs typeface="Aharoni" panose="02010803020104030203" pitchFamily="2" charset="-79"/>
              </a:rPr>
              <a:t>No entry for goods vehicles</a:t>
            </a:r>
            <a:endParaRPr lang="en-CA" sz="6000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95A728CB-D2E8-43D9-A65B-BDE06DB35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31" y="2066477"/>
            <a:ext cx="5102086" cy="4665627"/>
          </a:xfrm>
        </p:spPr>
      </p:pic>
    </p:spTree>
    <p:extLst>
      <p:ext uri="{BB962C8B-B14F-4D97-AF65-F5344CB8AC3E}">
        <p14:creationId xmlns:p14="http://schemas.microsoft.com/office/powerpoint/2010/main" val="9743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CADD53-7F8D-476C-93E7-1E20C6AA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365125"/>
            <a:ext cx="11612880" cy="132556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No entry for goods vehicle longer than </a:t>
            </a:r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endParaRPr lang="en-C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075" name="Picture 3" descr="Image result for no entry for goods vehicle longer than 10m sign">
            <a:hlinkClick r:id="rId2"/>
            <a:extLst>
              <a:ext uri="{FF2B5EF4-FFF2-40B4-BE49-F238E27FC236}">
                <a16:creationId xmlns:a16="http://schemas.microsoft.com/office/drawing/2014/main" id="{8AE485D2-4CAB-4638-94CF-667DB38959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140" y="1690688"/>
            <a:ext cx="5000465" cy="500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75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F3966-C253-4964-B91B-7695D37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10873740" cy="1760855"/>
          </a:xfrm>
        </p:spPr>
        <p:txBody>
          <a:bodyPr>
            <a:noAutofit/>
          </a:bodyPr>
          <a:lstStyle/>
          <a:p>
            <a:r>
              <a:rPr lang="en-CA" sz="7200" dirty="0">
                <a:latin typeface="Aharoni" panose="02010803020104030203" pitchFamily="2" charset="-79"/>
                <a:cs typeface="Aharoni" panose="02010803020104030203" pitchFamily="2" charset="-79"/>
              </a:rPr>
              <a:t>No entry for agricultural vehicles  </a:t>
            </a:r>
          </a:p>
        </p:txBody>
      </p:sp>
      <p:pic>
        <p:nvPicPr>
          <p:cNvPr id="4098" name="Picture 2" descr="Image result for no entry for animal drawn vehicle sign">
            <a:hlinkClick r:id="rId2"/>
            <a:extLst>
              <a:ext uri="{FF2B5EF4-FFF2-40B4-BE49-F238E27FC236}">
                <a16:creationId xmlns:a16="http://schemas.microsoft.com/office/drawing/2014/main" id="{4F74707C-0581-4AC7-B4A9-AB460E04F7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620" y="2125980"/>
            <a:ext cx="529669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20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8F941F-DBBA-4C1C-8268-E62021B6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010900" cy="1325563"/>
          </a:xfrm>
        </p:spPr>
        <p:txBody>
          <a:bodyPr>
            <a:noAutofit/>
          </a:bodyPr>
          <a:lstStyle/>
          <a:p>
            <a:r>
              <a:rPr lang="en-CA" sz="8800" dirty="0">
                <a:latin typeface="Aharoni" panose="02010803020104030203" pitchFamily="2" charset="-79"/>
                <a:cs typeface="Aharoni" panose="02010803020104030203" pitchFamily="2" charset="-79"/>
              </a:rPr>
              <a:t>No entry for trailers</a:t>
            </a:r>
          </a:p>
        </p:txBody>
      </p:sp>
      <p:pic>
        <p:nvPicPr>
          <p:cNvPr id="5" name="コンテンツ プレースホルダー 4" descr="標識, 屋外, 空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FE69403-BD5D-4F27-A2A1-B1AE7F8EF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80" y="2000250"/>
            <a:ext cx="4507230" cy="4507230"/>
          </a:xfrm>
        </p:spPr>
      </p:pic>
    </p:spTree>
    <p:extLst>
      <p:ext uri="{BB962C8B-B14F-4D97-AF65-F5344CB8AC3E}">
        <p14:creationId xmlns:p14="http://schemas.microsoft.com/office/powerpoint/2010/main" val="9091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DC849-3C80-4DA9-B778-445C5DD3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8800" dirty="0">
                <a:latin typeface="Aharoni" panose="02010803020104030203" pitchFamily="2" charset="-79"/>
                <a:cs typeface="Aharoni" panose="02010803020104030203" pitchFamily="2" charset="-79"/>
              </a:rPr>
              <a:t>No entry for buses</a:t>
            </a:r>
            <a:endParaRPr lang="en-CA" sz="8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 descr="標識 が含まれている画像&#10;&#10;自動的に生成された説明">
            <a:extLst>
              <a:ext uri="{FF2B5EF4-FFF2-40B4-BE49-F238E27FC236}">
                <a16:creationId xmlns:a16="http://schemas.microsoft.com/office/drawing/2014/main" id="{C61AB72C-6D14-4F65-8F1D-798AE013F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14" y="1825624"/>
            <a:ext cx="4872356" cy="4872356"/>
          </a:xfrm>
        </p:spPr>
      </p:pic>
    </p:spTree>
    <p:extLst>
      <p:ext uri="{BB962C8B-B14F-4D97-AF65-F5344CB8AC3E}">
        <p14:creationId xmlns:p14="http://schemas.microsoft.com/office/powerpoint/2010/main" val="162944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C6C90A-F2E9-4A6D-8A44-20C47CAC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95760" cy="1325563"/>
          </a:xfrm>
        </p:spPr>
        <p:txBody>
          <a:bodyPr>
            <a:noAutofit/>
          </a:bodyPr>
          <a:lstStyle/>
          <a:p>
            <a:r>
              <a:rPr lang="en-CA" sz="8800" dirty="0">
                <a:latin typeface="Aharoni" panose="02010803020104030203" pitchFamily="2" charset="-79"/>
                <a:cs typeface="Aharoni" panose="02010803020104030203" pitchFamily="2" charset="-79"/>
              </a:rPr>
              <a:t>No entry for handcart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7B17093C-5EA4-497D-B7EC-7E1700C44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480" y="1965960"/>
            <a:ext cx="5433854" cy="47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3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9B677-BC06-4225-81AE-68DBC27D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365125"/>
            <a:ext cx="11498580" cy="1325563"/>
          </a:xfrm>
        </p:spPr>
        <p:txBody>
          <a:bodyPr>
            <a:noAutofit/>
          </a:bodyPr>
          <a:lstStyle/>
          <a:p>
            <a:r>
              <a:rPr lang="en-CA" sz="9600" dirty="0">
                <a:latin typeface="Aharoni" panose="02010803020104030203" pitchFamily="2" charset="-79"/>
                <a:cs typeface="Aharoni" panose="02010803020104030203" pitchFamily="2" charset="-79"/>
              </a:rPr>
              <a:t>No entry for cyclist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651FB270-1549-4209-9B77-686257286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6140" y="1825624"/>
            <a:ext cx="4865529" cy="48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00CFE-B2D6-4931-A348-5FAA96A1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5125"/>
            <a:ext cx="11544300" cy="1325563"/>
          </a:xfrm>
        </p:spPr>
        <p:txBody>
          <a:bodyPr>
            <a:noAutofit/>
          </a:bodyPr>
          <a:lstStyle/>
          <a:p>
            <a:r>
              <a:rPr lang="en-CA" sz="7200" dirty="0">
                <a:latin typeface="Aharoni" panose="02010803020104030203" pitchFamily="2" charset="-79"/>
                <a:cs typeface="Aharoni" panose="02010803020104030203" pitchFamily="2" charset="-79"/>
              </a:rPr>
              <a:t>No entry for motorcycles</a:t>
            </a:r>
          </a:p>
        </p:txBody>
      </p:sp>
      <p:pic>
        <p:nvPicPr>
          <p:cNvPr id="8" name="コンテンツ プレースホルダー 7" descr="クリップアート が含まれている画像&#10;&#10;自動的に生成された説明">
            <a:extLst>
              <a:ext uri="{FF2B5EF4-FFF2-40B4-BE49-F238E27FC236}">
                <a16:creationId xmlns:a16="http://schemas.microsoft.com/office/drawing/2014/main" id="{424CC6F9-C054-43FE-8AF8-34941C886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799114"/>
            <a:ext cx="5440680" cy="4898866"/>
          </a:xfrm>
        </p:spPr>
      </p:pic>
    </p:spTree>
    <p:extLst>
      <p:ext uri="{BB962C8B-B14F-4D97-AF65-F5344CB8AC3E}">
        <p14:creationId xmlns:p14="http://schemas.microsoft.com/office/powerpoint/2010/main" val="34443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BD1943-DDF6-4A65-AC01-F6D25A6F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365125"/>
            <a:ext cx="11727180" cy="1325563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No entry for animal drawn vehicles</a:t>
            </a:r>
            <a:endParaRPr lang="en-CA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 descr="標識 が含まれている画像&#10;&#10;自動的に生成された説明">
            <a:extLst>
              <a:ext uri="{FF2B5EF4-FFF2-40B4-BE49-F238E27FC236}">
                <a16:creationId xmlns:a16="http://schemas.microsoft.com/office/drawing/2014/main" id="{D9EB5B93-3A1A-4B04-97E6-C12F810AD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80" y="1825624"/>
            <a:ext cx="4774089" cy="4774089"/>
          </a:xfrm>
        </p:spPr>
      </p:pic>
    </p:spTree>
    <p:extLst>
      <p:ext uri="{BB962C8B-B14F-4D97-AF65-F5344CB8AC3E}">
        <p14:creationId xmlns:p14="http://schemas.microsoft.com/office/powerpoint/2010/main" val="266944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C6790-64AA-4CCE-9B58-59F9239D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9600" dirty="0">
                <a:latin typeface="Aharoni" panose="02010803020104030203" pitchFamily="2" charset="-79"/>
                <a:cs typeface="Aharoni" panose="02010803020104030203" pitchFamily="2" charset="-79"/>
              </a:rPr>
              <a:t>No right turn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F75B37F-3FF6-4475-B006-840314AD8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20" y="2004854"/>
            <a:ext cx="5166360" cy="4732020"/>
          </a:xfrm>
        </p:spPr>
      </p:pic>
    </p:spTree>
    <p:extLst>
      <p:ext uri="{BB962C8B-B14F-4D97-AF65-F5344CB8AC3E}">
        <p14:creationId xmlns:p14="http://schemas.microsoft.com/office/powerpoint/2010/main" val="142782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E800E4-A801-43EC-AFB5-AC002377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5125"/>
            <a:ext cx="10942320" cy="1325563"/>
          </a:xfrm>
        </p:spPr>
        <p:txBody>
          <a:bodyPr>
            <a:noAutofit/>
          </a:bodyPr>
          <a:lstStyle/>
          <a:p>
            <a:r>
              <a:rPr lang="en-CA" sz="7200" dirty="0">
                <a:latin typeface="Aharoni" panose="02010803020104030203" pitchFamily="2" charset="-79"/>
                <a:cs typeface="Aharoni" panose="02010803020104030203" pitchFamily="2" charset="-79"/>
              </a:rPr>
              <a:t>No entry for pedestrians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49D3F30-3309-4653-9B2E-C384239AA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210" y="1690688"/>
            <a:ext cx="5783580" cy="4916099"/>
          </a:xfrm>
        </p:spPr>
      </p:pic>
    </p:spTree>
    <p:extLst>
      <p:ext uri="{BB962C8B-B14F-4D97-AF65-F5344CB8AC3E}">
        <p14:creationId xmlns:p14="http://schemas.microsoft.com/office/powerpoint/2010/main" val="64777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C3C54-AACB-4A99-9917-A989586C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11711940" cy="1620520"/>
          </a:xfrm>
        </p:spPr>
        <p:txBody>
          <a:bodyPr>
            <a:noAutofit/>
          </a:bodyPr>
          <a:lstStyle/>
          <a:p>
            <a:r>
              <a:rPr lang="en-US" sz="6600" dirty="0">
                <a:latin typeface="Aharoni" panose="02010803020104030203" pitchFamily="2" charset="-79"/>
                <a:cs typeface="Aharoni" panose="02010803020104030203" pitchFamily="2" charset="-79"/>
              </a:rPr>
              <a:t>No entry for vehicles higher than </a:t>
            </a:r>
            <a:r>
              <a:rPr lang="en-US" sz="8000" dirty="0">
                <a:latin typeface="Aharoni" panose="02010803020104030203" pitchFamily="2" charset="-79"/>
                <a:cs typeface="Aharoni" panose="02010803020104030203" pitchFamily="2" charset="-79"/>
              </a:rPr>
              <a:t>3.5</a:t>
            </a:r>
            <a:r>
              <a:rPr lang="en-US" sz="6600" dirty="0">
                <a:latin typeface="Aharoni" panose="02010803020104030203" pitchFamily="2" charset="-79"/>
                <a:cs typeface="Aharoni" panose="02010803020104030203" pitchFamily="2" charset="-79"/>
              </a:rPr>
              <a:t>m </a:t>
            </a:r>
            <a:endParaRPr lang="en-CA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 descr="標識, 屋外 が含まれている画像&#10;&#10;自動的に生成された説明">
            <a:extLst>
              <a:ext uri="{FF2B5EF4-FFF2-40B4-BE49-F238E27FC236}">
                <a16:creationId xmlns:a16="http://schemas.microsoft.com/office/drawing/2014/main" id="{441EDAF4-3907-4EBD-BDB1-A8F89F503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60" y="2094269"/>
            <a:ext cx="5653127" cy="4506995"/>
          </a:xfrm>
        </p:spPr>
      </p:pic>
    </p:spTree>
    <p:extLst>
      <p:ext uri="{BB962C8B-B14F-4D97-AF65-F5344CB8AC3E}">
        <p14:creationId xmlns:p14="http://schemas.microsoft.com/office/powerpoint/2010/main" val="155998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D49653-FD27-4895-8591-9A42EF1D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635740" cy="1715135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No entry for vehicles of more than </a:t>
            </a:r>
            <a:r>
              <a:rPr lang="en-US" sz="80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 ton</a:t>
            </a:r>
            <a:endParaRPr lang="en-CA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 descr="標識, 屋外, 地面, 通り が含まれている画像&#10;&#10;自動的に生成された説明">
            <a:extLst>
              <a:ext uri="{FF2B5EF4-FFF2-40B4-BE49-F238E27FC236}">
                <a16:creationId xmlns:a16="http://schemas.microsoft.com/office/drawing/2014/main" id="{3F1A3B23-6B66-4968-91E2-F2453A99D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79" y="2080261"/>
            <a:ext cx="6075045" cy="4589910"/>
          </a:xfrm>
        </p:spPr>
      </p:pic>
    </p:spTree>
    <p:extLst>
      <p:ext uri="{BB962C8B-B14F-4D97-AF65-F5344CB8AC3E}">
        <p14:creationId xmlns:p14="http://schemas.microsoft.com/office/powerpoint/2010/main" val="418114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D49653-FD27-4895-8591-9A42EF1D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635740" cy="1913573"/>
          </a:xfrm>
        </p:spPr>
        <p:txBody>
          <a:bodyPr>
            <a:noAutofit/>
          </a:bodyPr>
          <a:lstStyle/>
          <a:p>
            <a:r>
              <a:rPr lang="en-US" sz="6600" dirty="0">
                <a:latin typeface="Aharoni" panose="02010803020104030203" pitchFamily="2" charset="-79"/>
                <a:cs typeface="Aharoni" panose="02010803020104030203" pitchFamily="2" charset="-79"/>
              </a:rPr>
              <a:t>No entry for vehicles wider than </a:t>
            </a:r>
            <a:r>
              <a:rPr lang="en-US" sz="88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6600" dirty="0"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endParaRPr lang="en-CA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コンテンツ プレースホルダー 6" descr="標識 が含まれている画像&#10;&#10;自動的に生成された説明">
            <a:extLst>
              <a:ext uri="{FF2B5EF4-FFF2-40B4-BE49-F238E27FC236}">
                <a16:creationId xmlns:a16="http://schemas.microsoft.com/office/drawing/2014/main" id="{BCC10FD1-E1F1-4002-A82D-2258A800A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1" y="2278698"/>
            <a:ext cx="5450284" cy="4351338"/>
          </a:xfrm>
        </p:spPr>
      </p:pic>
    </p:spTree>
    <p:extLst>
      <p:ext uri="{BB962C8B-B14F-4D97-AF65-F5344CB8AC3E}">
        <p14:creationId xmlns:p14="http://schemas.microsoft.com/office/powerpoint/2010/main" val="340842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405BC-660F-4560-B7ED-839A1FE3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0855"/>
          </a:xfrm>
        </p:spPr>
        <p:txBody>
          <a:bodyPr>
            <a:noAutofit/>
          </a:bodyPr>
          <a:lstStyle/>
          <a:p>
            <a:r>
              <a:rPr lang="en-US" sz="6600" dirty="0">
                <a:latin typeface="Aharoni" panose="02010803020104030203" pitchFamily="2" charset="-79"/>
                <a:cs typeface="Aharoni" panose="02010803020104030203" pitchFamily="2" charset="-79"/>
              </a:rPr>
              <a:t>No entry for vehicles of more than</a:t>
            </a:r>
            <a:r>
              <a:rPr lang="en-US" sz="8800" dirty="0">
                <a:latin typeface="Aharoni" panose="02010803020104030203" pitchFamily="2" charset="-79"/>
                <a:cs typeface="Aharoni" panose="02010803020104030203" pitchFamily="2" charset="-79"/>
              </a:rPr>
              <a:t> 5 </a:t>
            </a:r>
            <a:r>
              <a:rPr lang="en-US" sz="6600" dirty="0">
                <a:latin typeface="Aharoni" panose="02010803020104030203" pitchFamily="2" charset="-79"/>
                <a:cs typeface="Aharoni" panose="02010803020104030203" pitchFamily="2" charset="-79"/>
              </a:rPr>
              <a:t>ton</a:t>
            </a:r>
            <a:endParaRPr lang="en-CA" sz="6600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6DABC5EF-ADBB-4628-9538-86768B684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45" y="2506662"/>
            <a:ext cx="5391309" cy="4351338"/>
          </a:xfrm>
        </p:spPr>
      </p:pic>
    </p:spTree>
    <p:extLst>
      <p:ext uri="{BB962C8B-B14F-4D97-AF65-F5344CB8AC3E}">
        <p14:creationId xmlns:p14="http://schemas.microsoft.com/office/powerpoint/2010/main" val="3147224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145713-3126-44AC-AB62-1E43DC43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8800" dirty="0">
                <a:latin typeface="Aharoni" panose="02010803020104030203" pitchFamily="2" charset="-79"/>
                <a:cs typeface="Aharoni" panose="02010803020104030203" pitchFamily="2" charset="-79"/>
              </a:rPr>
              <a:t>No sounding horn</a:t>
            </a:r>
            <a:endParaRPr lang="en-CA" sz="8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123" name="Picture 3" descr="Image result for no sounding horn sign">
            <a:hlinkClick r:id="rId2"/>
            <a:extLst>
              <a:ext uri="{FF2B5EF4-FFF2-40B4-BE49-F238E27FC236}">
                <a16:creationId xmlns:a16="http://schemas.microsoft.com/office/drawing/2014/main" id="{44320DC7-A43D-4D60-8F2C-131BD0D45A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302" y="2026471"/>
            <a:ext cx="4566998" cy="446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5CF54-E1B2-4135-81C7-13924DCD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Stop police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 descr="標識, 屋外, 黒, 建物 が含まれている画像&#10;&#10;自動的に生成された説明">
            <a:extLst>
              <a:ext uri="{FF2B5EF4-FFF2-40B4-BE49-F238E27FC236}">
                <a16:creationId xmlns:a16="http://schemas.microsoft.com/office/drawing/2014/main" id="{6A2CD1CB-A0B3-4BBA-B1AC-139436592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061" y="1784193"/>
            <a:ext cx="5238879" cy="4755990"/>
          </a:xfrm>
        </p:spPr>
      </p:pic>
    </p:spTree>
    <p:extLst>
      <p:ext uri="{BB962C8B-B14F-4D97-AF65-F5344CB8AC3E}">
        <p14:creationId xmlns:p14="http://schemas.microsoft.com/office/powerpoint/2010/main" val="95736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77DC6-2D0C-48E0-9152-111F8773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9600" dirty="0">
                <a:latin typeface="Aharoni" panose="02010803020104030203" pitchFamily="2" charset="-79"/>
                <a:cs typeface="Aharoni" panose="02010803020104030203" pitchFamily="2" charset="-79"/>
              </a:rPr>
              <a:t>No left turn</a:t>
            </a:r>
          </a:p>
        </p:txBody>
      </p:sp>
      <p:pic>
        <p:nvPicPr>
          <p:cNvPr id="5" name="コンテンツ プレースホルダー 4" descr="標識, 屋外, 空, 通り が含まれている画像&#10;&#10;自動的に生成された説明">
            <a:extLst>
              <a:ext uri="{FF2B5EF4-FFF2-40B4-BE49-F238E27FC236}">
                <a16:creationId xmlns:a16="http://schemas.microsoft.com/office/drawing/2014/main" id="{D0B71E0C-36B0-4E56-9539-5F1A93741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80" y="1825624"/>
            <a:ext cx="4774089" cy="4774089"/>
          </a:xfrm>
        </p:spPr>
      </p:pic>
    </p:spTree>
    <p:extLst>
      <p:ext uri="{BB962C8B-B14F-4D97-AF65-F5344CB8AC3E}">
        <p14:creationId xmlns:p14="http://schemas.microsoft.com/office/powerpoint/2010/main" val="88134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303EF-D38A-4EA3-BDD0-ACB4180A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No u- turn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7" name="Picture 3" descr="Image result for no u turn sign">
            <a:hlinkClick r:id="rId2"/>
            <a:extLst>
              <a:ext uri="{FF2B5EF4-FFF2-40B4-BE49-F238E27FC236}">
                <a16:creationId xmlns:a16="http://schemas.microsoft.com/office/drawing/2014/main" id="{7DF4A78B-8E68-43B5-8FFB-42CA6C661B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020" y="1897380"/>
            <a:ext cx="4621466" cy="459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20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25AFD6-1BC6-4D7F-9703-376E1795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No entry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49215B4-A7A2-4B96-977B-557C156A4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976" y="1825625"/>
            <a:ext cx="4654968" cy="4667250"/>
          </a:xfrm>
        </p:spPr>
      </p:pic>
    </p:spTree>
    <p:extLst>
      <p:ext uri="{BB962C8B-B14F-4D97-AF65-F5344CB8AC3E}">
        <p14:creationId xmlns:p14="http://schemas.microsoft.com/office/powerpoint/2010/main" val="421992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47C06-E997-4042-9BE7-D2DA35D2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No stopping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AC3EB03E-BEE3-4FAD-8928-528B8390B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8491" y="2316571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8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46D13-12F5-46EE-BC2A-486AEC09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No parking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1" name="Picture 3" descr="Image result for no parking sign">
            <a:hlinkClick r:id="rId2"/>
            <a:extLst>
              <a:ext uri="{FF2B5EF4-FFF2-40B4-BE49-F238E27FC236}">
                <a16:creationId xmlns:a16="http://schemas.microsoft.com/office/drawing/2014/main" id="{9AEF1F06-B9C7-4A78-B0B2-FD233F9BF2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1855862"/>
            <a:ext cx="4892040" cy="48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A7A88-91F4-4A4E-B995-9358FD2A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No overtaking 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276BA41E-526F-4605-87C7-06BF57A87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2049304"/>
            <a:ext cx="4892040" cy="4463796"/>
          </a:xfrm>
        </p:spPr>
      </p:pic>
    </p:spTree>
    <p:extLst>
      <p:ext uri="{BB962C8B-B14F-4D97-AF65-F5344CB8AC3E}">
        <p14:creationId xmlns:p14="http://schemas.microsoft.com/office/powerpoint/2010/main" val="262181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B3C0E-8C51-415F-8257-43B814A1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" y="500061"/>
            <a:ext cx="11894820" cy="1325563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No overtaking by goods vehicle</a:t>
            </a:r>
            <a:endParaRPr lang="en-CA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 descr="標識, 停止, 屋外 が含まれている画像&#10;&#10;自動的に生成された説明">
            <a:extLst>
              <a:ext uri="{FF2B5EF4-FFF2-40B4-BE49-F238E27FC236}">
                <a16:creationId xmlns:a16="http://schemas.microsoft.com/office/drawing/2014/main" id="{76F93312-448B-41DA-B6B7-06BB477CF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20" y="1825624"/>
            <a:ext cx="4556878" cy="4872355"/>
          </a:xfrm>
        </p:spPr>
      </p:pic>
    </p:spTree>
    <p:extLst>
      <p:ext uri="{BB962C8B-B14F-4D97-AF65-F5344CB8AC3E}">
        <p14:creationId xmlns:p14="http://schemas.microsoft.com/office/powerpoint/2010/main" val="31735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114</Words>
  <Application>Microsoft Office PowerPoint</Application>
  <PresentationFormat>ワイド画面</PresentationFormat>
  <Paragraphs>26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1" baseType="lpstr">
      <vt:lpstr>Aharoni</vt:lpstr>
      <vt:lpstr>Arial</vt:lpstr>
      <vt:lpstr>Calibri</vt:lpstr>
      <vt:lpstr>Calibri Light</vt:lpstr>
      <vt:lpstr>Office テーマ</vt:lpstr>
      <vt:lpstr>Prohibitory sign</vt:lpstr>
      <vt:lpstr>No right turn</vt:lpstr>
      <vt:lpstr>No left turn</vt:lpstr>
      <vt:lpstr>No u- turn</vt:lpstr>
      <vt:lpstr>No entry</vt:lpstr>
      <vt:lpstr>No stopping</vt:lpstr>
      <vt:lpstr>No parking</vt:lpstr>
      <vt:lpstr>No overtaking </vt:lpstr>
      <vt:lpstr>No overtaking by goods vehicle</vt:lpstr>
      <vt:lpstr>No entry for all vehicles</vt:lpstr>
      <vt:lpstr>No entry for goods vehicles</vt:lpstr>
      <vt:lpstr>No entry for goods vehicle longer than 10m</vt:lpstr>
      <vt:lpstr>No entry for agricultural vehicles  </vt:lpstr>
      <vt:lpstr>No entry for trailers</vt:lpstr>
      <vt:lpstr>No entry for buses</vt:lpstr>
      <vt:lpstr>No entry for handcart</vt:lpstr>
      <vt:lpstr>No entry for cyclist</vt:lpstr>
      <vt:lpstr>No entry for motorcycles</vt:lpstr>
      <vt:lpstr>No entry for animal drawn vehicles</vt:lpstr>
      <vt:lpstr>No entry for pedestrians</vt:lpstr>
      <vt:lpstr>No entry for vehicles higher than 3.5m </vt:lpstr>
      <vt:lpstr>No entry for vehicles of more than 2 ton</vt:lpstr>
      <vt:lpstr>No entry for vehicles wider than 2m</vt:lpstr>
      <vt:lpstr>No entry for vehicles of more than 5 ton</vt:lpstr>
      <vt:lpstr>No sounding horn</vt:lpstr>
      <vt:lpstr>Stop police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Prohibitory sign</dc:title>
  <dc:creator>victor dwamena</dc:creator>
  <cp:lastModifiedBy>victor dwamena</cp:lastModifiedBy>
  <cp:revision>14</cp:revision>
  <dcterms:created xsi:type="dcterms:W3CDTF">2019-04-05T01:13:09Z</dcterms:created>
  <dcterms:modified xsi:type="dcterms:W3CDTF">2019-04-05T02:36:20Z</dcterms:modified>
</cp:coreProperties>
</file>