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79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7B63B-EB32-46FE-B76D-F05E1708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54A739-DB83-4EFA-B74C-B09B1874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85E92-C94F-4ED9-989C-86E6DB47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192B8-6661-4746-9B7B-BD463E08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158416-A38A-45CA-BF55-88DAEFB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17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ABE5-12D0-4E5B-8A7C-ADEC86F8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B2DAD1-0F38-4B93-A2BD-C004009E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E95FB-7847-4B84-A612-B9162CE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FFB1B0-F167-4E2C-AA59-8A8A6540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524F0-D804-43EE-873C-02B95838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281D56-71AB-43F8-8D8A-FC8B8AF6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60B2DE-93C8-4472-99AF-C317DC80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3B50C-8FB2-4634-AE4B-BC563A7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4C25C-EDC6-429D-B81B-3BA2EB96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13008B-DA65-4351-95A0-C7AB50D7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9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C52E8-7386-40E8-A460-889D6771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542C7-842C-47A5-8DA2-24AF4C6C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CD2D9-5835-426C-8152-964F04F7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33C32-2F95-4A59-9ECC-3EC4432C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9FBC7-8541-41F5-BE96-8B50510C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8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73D67-49FE-4771-82EB-2BE1E52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4B6E2-CC6F-4548-BE72-06302401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45478-43BE-4F75-A7E6-AA4010B2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8AF54-0CF1-48E7-A648-721F580C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5A92E2-6FE6-4287-A267-D60435A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4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437BF-2070-4242-A135-D2C36AE6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66270F-83A8-4FF7-9B51-2F776A4F3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589638-4EBE-4ADA-B03C-F44FBE0A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411314-8AE0-4DD1-B110-BBCA6EA0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8A7363-34C4-4F54-A030-1F9A2F02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3CB6C-99C0-4A3D-B07B-937F77A3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4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F23A1-083D-47DE-8BB0-C41121FD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B0823-785B-452C-A726-9332FEF3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41C8FF-98B6-4CF4-89A5-AEF42632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CA9989-FBB9-4F45-B02A-C8A399CE4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CF5CA0-0FFB-4395-BD2C-999F1F173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89A572-BFEA-4C21-9085-ECBA7079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454604-7F65-4AF4-9FEB-24A53E37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3D86D7-08B8-48AB-8EC2-BAA9EBEA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4CAC5-DF0F-4A66-8F2C-05170A65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63DAA6-A0D2-4CD9-B68E-611847D6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77AC44-1E88-4357-936D-3AAD3A08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035499-4531-4AD3-89ED-E434EE0B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4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37500-8E18-4E66-9B2F-9D84D4F4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282E3F-A90C-47F2-8EDD-ED5A1CD4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41F8FB-4FFE-4DAB-BB80-E4FE88BE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1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24E36-5234-4641-9B4D-6B517578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ECB7D-4682-41A2-A7AB-2E805B2C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DB0D43-F6FF-4D40-B6ED-6B3A79BA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8BEC66-EC72-491C-AE28-D2C511D3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BA6368-8E61-4CE5-BD45-4418A88F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CAD3E4-B5E7-4D7E-A1E0-EF7AEBCC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B0EC5-5FF8-41B6-B76B-4436BA74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DAA3AC-F347-4EDC-AC75-ECBA04C6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C5C59-79CD-4F07-B3AD-A0782358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EAFB77-C11A-4DFC-969D-67493B2D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7E618D-45D8-4C5D-BED1-9A671C77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23EE49-7DCE-4C49-BD00-3DB566AA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58A8B1-106E-4C9F-A616-60D0186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73373-7A24-4B0D-A6B0-8F3C7536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8C150C-AB7D-4988-A381-A97AACF2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D0A0-0643-4E5C-878D-013A372CFBF9}" type="datetimeFigureOut">
              <a:rPr lang="en-CA" smtClean="0"/>
              <a:t>2019-04-07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4CA98-A4C6-41BC-8C10-215C156EF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779B3F-9ACE-48FD-8B40-0EECBD9D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0475-7463-4756-BEBD-01C83998F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4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oogle.com/imgres?imgurl=https%3A%2F%2Fst3.depositphotos.com%2F7458252%2F13088%2Fi%2F1600%2Fdepositphotos_130886818-stock-photo-a-dutch-prohibition-sign-end.jpg&amp;imgrefurl=https%3A%2F%2Fdepositphotos.com%2F130886818%2Fstock-photo-a-dutch-prohibition-sign-end.html&amp;docid=pClV00oXhdY_OM&amp;tbnid=-RV85vz-vVzFUM%3A&amp;vet=10ahUKEwiM-Yb8grjhAhUCzLwKHVusDWsQMwhKKAwwDA..i&amp;w=1600&amp;h=1700&amp;itg=1&amp;bih=650&amp;biw=681&amp;q=end%20of%20prohibition%20sign&amp;ved=0ahUKEwiM-Yb8grjhAhUCzLwKHVusDWsQMwhKKAwwDA&amp;iact=mrc&amp;uact=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google.com/imgres?imgurl=https%3A%2F%2Fwww.theramppeople.co.uk%2Fmedia%2Fcatalog%2Fproduct%2Fcache%2F285e308772f7cef6db117108ba67575e%2F5%2Fd%2F5dee42165700dca257aad9ee67ace62bp.jpg&amp;imgrefurl=https%3A%2F%2Fwww.theramppeople.co.uk%2Fspeed-bump-warning-sign-suitable-for-post-mounting&amp;docid=qW2x2NVOD1fDrM&amp;tbnid=K4BOLIVmUCex7M%3A&amp;vet=10ahUKEwjV0uLy8bzhAhWEfbwKHekOB-UQMwhDKAMwAw..i&amp;w=440&amp;h=330&amp;bih=650&amp;biw=681&amp;q=road%20ramp%20sign&amp;ved=0ahUKEwjV0uLy8bzhAhWEfbwKHekOB-UQMwhDKAMwAw&amp;iact=mrc&amp;uact=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imgres?imgurl=https%3A%2F%2Ffarm-signs.co.uk%2Fimage%2Fcache%2Fcatalog%2Ftraffic-road-signs%2Ft24ep-give-way-sign-600x315.jpg&amp;imgrefurl=https%3A%2F%2Ffarm-signs.co.uk%2Fgive-way-sign&amp;docid=oAND_XbP7K14nM&amp;tbnid=PFxNPQxpusbGzM%3A&amp;vet=10ahUKEwiq0svm9rfhAhWCbbwKHQKWAmMQMwhUKAEwAQ..i&amp;w=600&amp;h=315&amp;bih=650&amp;biw=681&amp;q=give%20way%20sign&amp;ved=0ahUKEwiq0svm9rfhAhWCbbwKHQKWAmMQMwhUKAEwAQ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imgres?imgurl=https%3A%2F%2Fwww.drive-france.com%2Ffiles%2F7314%2F2784%2F7623%2FFrench_Road_Sign_Priority_Road.jpg&amp;imgrefurl=https%3A%2F%2Fwww.drive-france.com%2Ffaqs%2Ffrench-road-signs%2F&amp;docid=i_fkY_85OTuolM&amp;tbnid=ZkF37GZZGyht3M%3A&amp;vet=10ahUKEwiu2p-U97fhAhWCbbwKHQKWAmMQMwhAKAEwAQ..i&amp;w=300&amp;h=300&amp;bih=650&amp;biw=681&amp;q=priority%20sign&amp;ved=0ahUKEwiu2p-U97fhAhWCbbwKHQKWAmMQMwhAKAEwAQ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0C254-4B96-42E8-B590-3E338E0B9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7602"/>
          </a:xfrm>
        </p:spPr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Regulatory sign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768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C8600-3226-4F57-BA15-03E6621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826240" cy="1325563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Go straight or turn right</a:t>
            </a:r>
            <a:endParaRPr lang="en-CA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32341B47-1FA7-4571-BC69-BA7697CB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74" y="1825624"/>
            <a:ext cx="5516086" cy="4849495"/>
          </a:xfrm>
        </p:spPr>
      </p:pic>
    </p:spTree>
    <p:extLst>
      <p:ext uri="{BB962C8B-B14F-4D97-AF65-F5344CB8AC3E}">
        <p14:creationId xmlns:p14="http://schemas.microsoft.com/office/powerpoint/2010/main" val="38872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C8600-3226-4F57-BA15-03E6621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826240" cy="1325563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Go straight or turn right</a:t>
            </a:r>
            <a:endParaRPr lang="en-CA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32341B47-1FA7-4571-BC69-BA7697CB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960" y="1784530"/>
            <a:ext cx="6103620" cy="4849495"/>
          </a:xfrm>
        </p:spPr>
      </p:pic>
    </p:spTree>
    <p:extLst>
      <p:ext uri="{BB962C8B-B14F-4D97-AF65-F5344CB8AC3E}">
        <p14:creationId xmlns:p14="http://schemas.microsoft.com/office/powerpoint/2010/main" val="21545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C8600-3226-4F57-BA15-03E6621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826240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Turn left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1869087-D205-404E-B91C-8591D7224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280" y="1825625"/>
            <a:ext cx="553211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C8600-3226-4F57-BA15-03E6621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826240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Turn right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1869087-D205-404E-B91C-8591D7224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03220" y="1825625"/>
            <a:ext cx="6164580" cy="48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C8600-3226-4F57-BA15-03E6621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826240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Go straight only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1869087-D205-404E-B91C-8591D7224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3461450" y="1742589"/>
            <a:ext cx="4804283" cy="50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69536-DD02-4A39-BDE2-7820CF68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One way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342510E9-5C5A-41AB-9B5B-DA6A7383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05" y="1825625"/>
            <a:ext cx="4675390" cy="5032375"/>
          </a:xfrm>
        </p:spPr>
      </p:pic>
    </p:spTree>
    <p:extLst>
      <p:ext uri="{BB962C8B-B14F-4D97-AF65-F5344CB8AC3E}">
        <p14:creationId xmlns:p14="http://schemas.microsoft.com/office/powerpoint/2010/main" val="36714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6FCB3-6C36-4DE5-90F1-7824DF8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Pass either side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, 標識 が含まれている画像&#10;&#10;自動的に生成された説明">
            <a:extLst>
              <a:ext uri="{FF2B5EF4-FFF2-40B4-BE49-F238E27FC236}">
                <a16:creationId xmlns:a16="http://schemas.microsoft.com/office/drawing/2014/main" id="{1F07F78F-2567-4B2E-9001-2F623428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78" y="1925280"/>
            <a:ext cx="6042502" cy="4749840"/>
          </a:xfrm>
        </p:spPr>
      </p:pic>
    </p:spTree>
    <p:extLst>
      <p:ext uri="{BB962C8B-B14F-4D97-AF65-F5344CB8AC3E}">
        <p14:creationId xmlns:p14="http://schemas.microsoft.com/office/powerpoint/2010/main" val="26761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6782F-EC26-4E01-BC0A-B151D8CD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296545"/>
            <a:ext cx="11269980" cy="1620520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Compulsory roundabout 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8AFA98F7-057B-4C3A-BA4C-F4372481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15" y="2081665"/>
            <a:ext cx="5617925" cy="4662035"/>
          </a:xfrm>
        </p:spPr>
      </p:pic>
    </p:spTree>
    <p:extLst>
      <p:ext uri="{BB962C8B-B14F-4D97-AF65-F5344CB8AC3E}">
        <p14:creationId xmlns:p14="http://schemas.microsoft.com/office/powerpoint/2010/main" val="378013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01861-1FCB-4E96-BB7E-8555C074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Motorway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コンテンツ プレースホルダー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41291A8-7AEA-412D-87AC-E7323A1EA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10" y="1988821"/>
            <a:ext cx="4869180" cy="4869179"/>
          </a:xfrm>
        </p:spPr>
      </p:pic>
    </p:spTree>
    <p:extLst>
      <p:ext uri="{BB962C8B-B14F-4D97-AF65-F5344CB8AC3E}">
        <p14:creationId xmlns:p14="http://schemas.microsoft.com/office/powerpoint/2010/main" val="31715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0C815-6075-42D6-8C43-D320A00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End of motorway 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81FDDE1E-65F3-490F-81EF-BBF886A17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31720"/>
            <a:ext cx="10782300" cy="4161155"/>
          </a:xfrm>
        </p:spPr>
      </p:pic>
    </p:spTree>
    <p:extLst>
      <p:ext uri="{BB962C8B-B14F-4D97-AF65-F5344CB8AC3E}">
        <p14:creationId xmlns:p14="http://schemas.microsoft.com/office/powerpoint/2010/main" val="11026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61673-9B03-48FB-AA19-C5BA0E90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Stop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停止, 標識, 屋外, 空 が含まれている画像&#10;&#10;自動的に生成された説明">
            <a:extLst>
              <a:ext uri="{FF2B5EF4-FFF2-40B4-BE49-F238E27FC236}">
                <a16:creationId xmlns:a16="http://schemas.microsoft.com/office/drawing/2014/main" id="{45C443CC-B8E7-4E7F-96C1-3F2DC1E5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52" y="1825624"/>
            <a:ext cx="4905617" cy="4905617"/>
          </a:xfrm>
        </p:spPr>
      </p:pic>
    </p:spTree>
    <p:extLst>
      <p:ext uri="{BB962C8B-B14F-4D97-AF65-F5344CB8AC3E}">
        <p14:creationId xmlns:p14="http://schemas.microsoft.com/office/powerpoint/2010/main" val="12601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7FACE-09AB-497B-91A5-8963A54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Priority to Vehicles Coming from the Opposite Side</a:t>
            </a:r>
            <a:endParaRPr lang="en-C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BB6B4B9-C643-4A84-B9E2-5799B3BC3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240" y="1985644"/>
            <a:ext cx="5692140" cy="47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B9E4C-D684-416E-B5C2-9EC7265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5455"/>
          </a:xfrm>
        </p:spPr>
        <p:txBody>
          <a:bodyPr>
            <a:noAutofit/>
          </a:bodyPr>
          <a:lstStyle/>
          <a:p>
            <a: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  <a:t>Priority over oncoming vehicles</a:t>
            </a:r>
          </a:p>
        </p:txBody>
      </p:sp>
      <p:pic>
        <p:nvPicPr>
          <p:cNvPr id="5" name="コンテンツ プレースホルダー 4" descr="標識, クリップアート, テキスト, 停止 が含まれている画像&#10;&#10;自動的に生成された説明">
            <a:extLst>
              <a:ext uri="{FF2B5EF4-FFF2-40B4-BE49-F238E27FC236}">
                <a16:creationId xmlns:a16="http://schemas.microsoft.com/office/drawing/2014/main" id="{7AD47E71-1923-49DF-B4C1-0FCEFA4B0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7158" y="2100580"/>
            <a:ext cx="5397684" cy="4556442"/>
          </a:xfrm>
        </p:spPr>
      </p:pic>
    </p:spTree>
    <p:extLst>
      <p:ext uri="{BB962C8B-B14F-4D97-AF65-F5344CB8AC3E}">
        <p14:creationId xmlns:p14="http://schemas.microsoft.com/office/powerpoint/2010/main" val="1347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1FC7D-A20C-4F64-A8B9-9379927D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8800" dirty="0">
                <a:latin typeface="Aharoni" panose="02010803020104030203" pitchFamily="2" charset="-79"/>
                <a:cs typeface="Aharoni" panose="02010803020104030203" pitchFamily="2" charset="-79"/>
              </a:rPr>
              <a:t>End of prohibition </a:t>
            </a:r>
          </a:p>
        </p:txBody>
      </p:sp>
      <p:pic>
        <p:nvPicPr>
          <p:cNvPr id="3075" name="Picture 3" descr="Image result for end of prohibition sign">
            <a:hlinkClick r:id="rId2"/>
            <a:extLst>
              <a:ext uri="{FF2B5EF4-FFF2-40B4-BE49-F238E27FC236}">
                <a16:creationId xmlns:a16="http://schemas.microsoft.com/office/drawing/2014/main" id="{9EEFA636-955A-47A5-8D96-D01ED0C79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38" y="1983943"/>
            <a:ext cx="5603923" cy="45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DFD27-F53D-4408-85D3-BF7BC71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Road Ramp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7" name="Picture 3" descr="Image result for road ramp sign">
            <a:hlinkClick r:id="rId2"/>
            <a:extLst>
              <a:ext uri="{FF2B5EF4-FFF2-40B4-BE49-F238E27FC236}">
                <a16:creationId xmlns:a16="http://schemas.microsoft.com/office/drawing/2014/main" id="{7FF89ADF-AE1A-4166-93CE-44AFBE6F5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73" y="1770874"/>
            <a:ext cx="6791575" cy="50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2952F-579D-411B-8A4D-60776687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Side wind</a:t>
            </a:r>
          </a:p>
        </p:txBody>
      </p:sp>
      <p:pic>
        <p:nvPicPr>
          <p:cNvPr id="5" name="コンテンツ プレースホルダー 4" descr="道路, 屋外, 道, 光景 が含まれている画像&#10;&#10;自動的に生成された説明">
            <a:extLst>
              <a:ext uri="{FF2B5EF4-FFF2-40B4-BE49-F238E27FC236}">
                <a16:creationId xmlns:a16="http://schemas.microsoft.com/office/drawing/2014/main" id="{D9329B54-54D8-4748-BEDC-17FF0E2CD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09" y="1986962"/>
            <a:ext cx="7306556" cy="4871037"/>
          </a:xfrm>
        </p:spPr>
      </p:pic>
    </p:spTree>
    <p:extLst>
      <p:ext uri="{BB962C8B-B14F-4D97-AF65-F5344CB8AC3E}">
        <p14:creationId xmlns:p14="http://schemas.microsoft.com/office/powerpoint/2010/main" val="31666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1487-2299-400B-AE8D-816B1C36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12083"/>
            <a:ext cx="11590020" cy="1678759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Level crossing </a:t>
            </a:r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30</a:t>
            </a:r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m ahead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09BDA7F-FB1C-43DC-8992-AE92BAA4C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51" y="1947207"/>
            <a:ext cx="4784035" cy="4784035"/>
          </a:xfrm>
        </p:spPr>
      </p:pic>
    </p:spTree>
    <p:extLst>
      <p:ext uri="{BB962C8B-B14F-4D97-AF65-F5344CB8AC3E}">
        <p14:creationId xmlns:p14="http://schemas.microsoft.com/office/powerpoint/2010/main" val="93660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1487-2299-400B-AE8D-816B1C36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12083"/>
            <a:ext cx="11590020" cy="1678759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Level crossing </a:t>
            </a:r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60</a:t>
            </a:r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m ahead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1042B52C-3D7E-4C2C-ACAC-3F934417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4" y="1990842"/>
            <a:ext cx="4867158" cy="4867158"/>
          </a:xfrm>
        </p:spPr>
      </p:pic>
    </p:spTree>
    <p:extLst>
      <p:ext uri="{BB962C8B-B14F-4D97-AF65-F5344CB8AC3E}">
        <p14:creationId xmlns:p14="http://schemas.microsoft.com/office/powerpoint/2010/main" val="39560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1487-2299-400B-AE8D-816B1C36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12083"/>
            <a:ext cx="11590020" cy="1678759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Level crossing </a:t>
            </a:r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90</a:t>
            </a:r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m ahead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28C6382-18F2-4B94-BCFA-CE4D1A0A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09" y="1990842"/>
            <a:ext cx="4957411" cy="4725849"/>
          </a:xfrm>
        </p:spPr>
      </p:pic>
    </p:spTree>
    <p:extLst>
      <p:ext uri="{BB962C8B-B14F-4D97-AF65-F5344CB8AC3E}">
        <p14:creationId xmlns:p14="http://schemas.microsoft.com/office/powerpoint/2010/main" val="372210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1C62-03A6-4B51-A9EA-84BDB938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Give way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7" name="Picture 3" descr="Image result for give way sign">
            <a:hlinkClick r:id="rId2"/>
            <a:extLst>
              <a:ext uri="{FF2B5EF4-FFF2-40B4-BE49-F238E27FC236}">
                <a16:creationId xmlns:a16="http://schemas.microsoft.com/office/drawing/2014/main" id="{15770B33-5F16-4550-9D30-51EB693EA8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91" y="2127726"/>
            <a:ext cx="8301817" cy="43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D35B7-F5FE-42DE-9391-A1D899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Priority road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1" name="Picture 3" descr="Image result for priority sign">
            <a:hlinkClick r:id="rId2"/>
            <a:extLst>
              <a:ext uri="{FF2B5EF4-FFF2-40B4-BE49-F238E27FC236}">
                <a16:creationId xmlns:a16="http://schemas.microsoft.com/office/drawing/2014/main" id="{FE18F883-14AB-44FE-ABA3-D0E7A2901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70" y="2217421"/>
            <a:ext cx="5509260" cy="46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2BE6D-94BC-43B0-B507-38A13FBB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65125"/>
            <a:ext cx="11338560" cy="1509395"/>
          </a:xfrm>
        </p:spPr>
        <p:txBody>
          <a:bodyPr>
            <a:noAutofit/>
          </a:bodyPr>
          <a:lstStyle/>
          <a:p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End of priority road</a:t>
            </a:r>
            <a:endParaRPr lang="en-CA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C339C4-5FD4-4A83-BF13-0D37562F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92" y="2139978"/>
            <a:ext cx="5557015" cy="4528315"/>
          </a:xfrm>
        </p:spPr>
      </p:pic>
    </p:spTree>
    <p:extLst>
      <p:ext uri="{BB962C8B-B14F-4D97-AF65-F5344CB8AC3E}">
        <p14:creationId xmlns:p14="http://schemas.microsoft.com/office/powerpoint/2010/main" val="13919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2EC43-A259-4065-9C4D-1D631A6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Keep right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4D0A38E9-5A00-4B93-9E76-8DF3A761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14" y="1825624"/>
            <a:ext cx="4872355" cy="4872355"/>
          </a:xfrm>
        </p:spPr>
      </p:pic>
    </p:spTree>
    <p:extLst>
      <p:ext uri="{BB962C8B-B14F-4D97-AF65-F5344CB8AC3E}">
        <p14:creationId xmlns:p14="http://schemas.microsoft.com/office/powerpoint/2010/main" val="115175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2EC43-A259-4065-9C4D-1D631A6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Keep left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4D0A38E9-5A00-4B93-9E76-8DF3A761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5650" y="1690688"/>
            <a:ext cx="5600699" cy="4872355"/>
          </a:xfrm>
        </p:spPr>
      </p:pic>
    </p:spTree>
    <p:extLst>
      <p:ext uri="{BB962C8B-B14F-4D97-AF65-F5344CB8AC3E}">
        <p14:creationId xmlns:p14="http://schemas.microsoft.com/office/powerpoint/2010/main" val="32619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B431A-9DEE-46D8-B380-4B44CD3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Turn right at the junction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F5516BCE-F767-467A-B2D3-BAF9C5AD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2141537"/>
            <a:ext cx="4865529" cy="4351338"/>
          </a:xfrm>
        </p:spPr>
      </p:pic>
    </p:spTree>
    <p:extLst>
      <p:ext uri="{BB962C8B-B14F-4D97-AF65-F5344CB8AC3E}">
        <p14:creationId xmlns:p14="http://schemas.microsoft.com/office/powerpoint/2010/main" val="29828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B431A-9DEE-46D8-B380-4B44CD3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Turn left at the junction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F5516BCE-F767-467A-B2D3-BAF9C5AD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5145" y="1871394"/>
            <a:ext cx="6061710" cy="4621481"/>
          </a:xfrm>
        </p:spPr>
      </p:pic>
    </p:spTree>
    <p:extLst>
      <p:ext uri="{BB962C8B-B14F-4D97-AF65-F5344CB8AC3E}">
        <p14:creationId xmlns:p14="http://schemas.microsoft.com/office/powerpoint/2010/main" val="31147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ワイド画面</PresentationFormat>
  <Paragraphs>27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Office テーマ</vt:lpstr>
      <vt:lpstr>Regulatory sign</vt:lpstr>
      <vt:lpstr>Stop</vt:lpstr>
      <vt:lpstr>Give way</vt:lpstr>
      <vt:lpstr>Priority road</vt:lpstr>
      <vt:lpstr>End of priority road</vt:lpstr>
      <vt:lpstr>Keep right</vt:lpstr>
      <vt:lpstr>Keep left</vt:lpstr>
      <vt:lpstr>Turn right at the junction</vt:lpstr>
      <vt:lpstr>Turn left at the junction</vt:lpstr>
      <vt:lpstr>Go straight or turn right</vt:lpstr>
      <vt:lpstr>Go straight or turn right</vt:lpstr>
      <vt:lpstr>Turn left</vt:lpstr>
      <vt:lpstr>Turn right</vt:lpstr>
      <vt:lpstr>Go straight only</vt:lpstr>
      <vt:lpstr>One way</vt:lpstr>
      <vt:lpstr>Pass either side</vt:lpstr>
      <vt:lpstr>Compulsory roundabout </vt:lpstr>
      <vt:lpstr>Motorway</vt:lpstr>
      <vt:lpstr>End of motorway </vt:lpstr>
      <vt:lpstr>Priority to Vehicles Coming from the Opposite Side</vt:lpstr>
      <vt:lpstr>Priority over oncoming vehicles</vt:lpstr>
      <vt:lpstr>End of prohibition </vt:lpstr>
      <vt:lpstr>Road Ramp</vt:lpstr>
      <vt:lpstr>Side wind</vt:lpstr>
      <vt:lpstr>Level crossing 30m ahead</vt:lpstr>
      <vt:lpstr>Level crossing 60m ahead</vt:lpstr>
      <vt:lpstr>Level crossing 90m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sign</dc:title>
  <dc:creator>victor dwamena</dc:creator>
  <cp:lastModifiedBy>victor dwamena</cp:lastModifiedBy>
  <cp:revision>12</cp:revision>
  <dcterms:created xsi:type="dcterms:W3CDTF">2019-04-05T02:40:33Z</dcterms:created>
  <dcterms:modified xsi:type="dcterms:W3CDTF">2019-04-07T02:09:58Z</dcterms:modified>
</cp:coreProperties>
</file>