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55901-DFA5-4FA9-9E8A-A754358F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E78699-053B-4830-B9F6-D3CE69C9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E77C8-9E54-45C4-A978-9D9DEF99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BDDB27-1885-4197-A442-9865F43A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F6F79-D8ED-4B6C-ABF2-8DE16098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2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7604D-2798-4593-A9DD-C5B221F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E25BE-E478-4299-8BD8-6215789F2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B3013-CB9E-44C8-8D06-4A627228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D90C-DFBF-4C4F-A0E8-FFAF950B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0B2A9-52C8-4202-9312-2907E1F4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5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A65803-0BE6-466A-B6E1-654E0A6D5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1D47A-AF9C-46C4-81EF-314B7A141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691-5698-45A5-A316-DCF10833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28DB56-E7DA-49F0-95DF-D767EC2B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6E5945-97C8-49EE-B4FC-CAC69DF4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5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CF11F-7454-4DBD-974E-69FC3E44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57D3E9-7E0F-4F16-967C-2856D096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F0200-7D96-4939-B417-59337F1F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2A501-E5E5-415A-BD97-4E78F3D2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216F5-8A3A-469E-8E4C-A9AA83BC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73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CD6C0-F854-44FD-899C-54929BB1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2735C8-11B9-47B7-B6B0-AA6A1AF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30F18-9D12-4D03-ACD0-7D9AF00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25B79-FFAC-4030-80A6-5948ED78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9FF5A-C039-44E3-87ED-7ECD08A4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97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46FAE-B31B-40D9-B9F9-D937C1BA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CAE2AF-E8FE-4604-A191-5373F2CA3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79D2CA-295C-44AD-882C-C9FF5734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73D39C-1760-4011-9F49-8C8B6438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4FE82D-6237-4F0F-BA9B-BF3B6A9D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16AC23-81B3-45FF-8983-4B84D4D5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67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648A5-C138-4EAA-B31A-D0E65C8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B08FE-A6C0-4F3B-86B7-3A94805A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6758D-84F7-444F-908E-C9E9984AF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313114-E05A-45C1-921F-844EC2B70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196597-13B2-4C3B-9C37-DAAE340BA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55DF38-C8A9-4E5C-852C-75C4F9DB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94CCC9-AC9D-449B-BC21-E447ECF0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ED7EEF-9F27-4129-B4A9-04DFD6C1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60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1D8CB-185F-4F77-BF3C-E7028DF6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F33322-588E-4916-A7E9-05E5E46E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9BF5F1-C602-4692-BBF1-F0E34A6D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29993D-6AD7-46DC-8C1D-25669ED2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853FA-5DC1-44D6-B5C5-B485EA8F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371B51-5076-46AD-941C-9AA4F55B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650DC1-10FE-447D-B783-2B028F2E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87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E4A3-A687-4218-94CD-D0FC127B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9C635-2166-4DF1-B448-AA5F639F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BE3CF7-CBBD-4F33-B5D4-296C18C2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3BDEE1-F01D-47AC-B242-CC41313D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8B071E-A7EC-4AB1-81F7-97824CD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C1A9B-99F1-4677-98BC-90FAC7C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38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A89CE-C40B-497B-896C-01F78CEA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DD17B5-1AA1-48AF-BFE0-5C3B372BC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9414C2-110D-49C5-9433-CA9BF879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ECF666-13F5-40EB-86A5-C14502D4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9351D5-D83E-4404-9F7D-DAB8D3C3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8535C1-9531-448D-9385-115AE58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0E6080-603B-41EE-BC46-F0F2C86B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4F19A-FCC1-47A1-899C-C04C6D96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6C04C0-0FC4-4BA4-94C1-69BB8266A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5A8B-7C41-4538-A56B-F6AE7DA680B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35B7B-7E0D-4291-B24C-730A74810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13EA8-B044-4353-9A9C-30B79549D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717F-563F-4E2E-A14A-17F213EFA1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40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25941-30E7-46D0-A20D-41513A5F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661" y="1201875"/>
            <a:ext cx="8706678" cy="3900211"/>
          </a:xfrm>
        </p:spPr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Waiting and parking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38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A9EF6-912E-45FC-8631-A034098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365125"/>
            <a:ext cx="10850217" cy="1325563"/>
          </a:xfrm>
        </p:spPr>
        <p:txBody>
          <a:bodyPr>
            <a:noAutofit/>
          </a:bodyPr>
          <a:lstStyle/>
          <a:p>
            <a:r>
              <a:rPr lang="en-CA" sz="8000" dirty="0">
                <a:latin typeface="Aharoni" panose="02010803020104030203" pitchFamily="2" charset="-79"/>
                <a:cs typeface="Aharoni" panose="02010803020104030203" pitchFamily="2" charset="-79"/>
              </a:rPr>
              <a:t>Do </a:t>
            </a:r>
            <a:r>
              <a:rPr lang="en-CA" sz="8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n-CA" sz="8000" dirty="0">
                <a:latin typeface="Aharoni" panose="02010803020104030203" pitchFamily="2" charset="-79"/>
                <a:cs typeface="Aharoni" panose="02010803020104030203" pitchFamily="2" charset="-79"/>
              </a:rPr>
              <a:t> park where..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B76426-A5FE-4DBE-AE1E-88FB0B7AF6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There is a </a:t>
            </a:r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prohibitory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road sign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It would be difficult for </a:t>
            </a:r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to see clearly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It would be a </a:t>
            </a:r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danger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to others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It would </a:t>
            </a:r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hold up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traffic or make the road narrow</a:t>
            </a:r>
          </a:p>
          <a:p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Emergency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vehicles stop</a:t>
            </a:r>
          </a:p>
          <a:p>
            <a:endParaRPr lang="en-CA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CDC4DA1-395A-4FBB-8CD3-74F3F4771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271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テーマ</vt:lpstr>
      <vt:lpstr>Waiting and parking</vt:lpstr>
      <vt:lpstr>Do NOT park where..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Waiting and parking</dc:title>
  <dc:creator>victor dwamena</dc:creator>
  <cp:lastModifiedBy>victor dwamena</cp:lastModifiedBy>
  <cp:revision>2</cp:revision>
  <dcterms:created xsi:type="dcterms:W3CDTF">2019-04-04T23:39:07Z</dcterms:created>
  <dcterms:modified xsi:type="dcterms:W3CDTF">2019-04-04T23:43:17Z</dcterms:modified>
</cp:coreProperties>
</file>