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D5DF9-A6F8-4BBE-B40B-DA5FF7CA8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DC324A-7290-4907-B051-CA58B2D0F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DED59-A527-4CAE-9982-77B3C2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4D8C91-EFFC-498F-A879-4A0495F0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FE76B8-712C-4C1E-BEE2-2193BB75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72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9A962-9C57-4988-B72E-F437F61D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B3BFA0-B081-4B34-A8C1-969944CE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3F9A3-655F-4F85-80F8-1D149EE7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B5036-9E6C-4283-AFAC-F548E7BA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0030FA-2E7A-48D0-BCF8-CBD03C9E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0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88897-FB55-4439-AB49-A75649BC5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0CC569-3F73-4E80-AA21-7E6E19CC1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024484-F4CE-47C6-AEC1-AA266B3B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159EF-3052-42A4-8678-05D4AFC4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A8280D-CAA5-4630-AA8E-B279594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97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88930-5F5D-4B32-8920-2F15159B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1D9A0-4BD2-48E4-8BCA-94E93849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0D965-BD57-4451-8943-57E55377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37747-F8BF-4C5D-ADFE-5F974899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F26CF-492E-418D-B0D8-2132275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70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9F17B-14B9-46C5-AF25-792159F7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5A1585-90F9-43F8-84BA-1762944C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374B3-AF85-4A2C-99DC-22E46203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067E2-5088-4FCE-B499-DD6F9E5D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1EF0F-DF64-460B-9925-7D2133F4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9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4D9D5-B07D-4502-A9B4-C82F52AD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7DCE3-2089-41D8-A6E4-ACCBC1321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F73AD4-45D4-4611-8CA3-458A99DB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E75E93-64B5-4BA5-A8A4-08920477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15EE20-D314-4897-931B-9D77ED9F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AC2175-F880-4098-A574-2D6BF4CA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3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DE477-770E-4F1A-8D76-DD0E2F8C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D5714-734A-440A-997A-04BF6E6E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ABFF37-32CB-4B75-81E6-575971ED3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FEA20C-BD43-4260-AD92-6CBE065E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A9C047-F7C2-4BCD-BE9C-70EEC2EEB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CFA0BE-B117-412E-84FB-8CDC9662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5352A8-0EC7-4BB9-996B-AEA55038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316048-300B-4BC6-9E6D-1E293FC8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15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24CE7-C018-41D3-AB39-E5466486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D7E51C-2CB1-47DC-A569-1EB7ED53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86CCC9-B10E-4FE6-9029-FC20F7C1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1FDCE5-0362-4A71-B870-5EA6E7FF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08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AE8187-27FA-498B-B688-6BA8EF17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930E92-5B63-4989-ACB0-B54ED9BA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8416E4-51B7-46A2-95E8-B2D40AD4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1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C8C92-87A5-4A6F-93D0-181628EF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3F595-69D8-49D3-BE8E-EE5D0D03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E30822-E7C2-47D5-A59F-6B93BD524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BDBC2B-2986-4FA3-9D51-03CBE652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2829E8-050C-476A-8A83-209C325C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C9E93D-91AF-40B0-85D2-64417D81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49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79AE4-87E4-41A9-A76D-8DCB7DFA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9B532F-E21A-4381-BCFD-AA3797D55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0D6067-9406-4DF0-8F28-B9AFCFA10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51DD14-78C8-433A-B99C-782EDFE7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72E8A6-4A53-4B58-B119-75CD9ED2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EC001-730B-49B5-9530-8FF8E507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07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78BD14-7F4A-4503-9800-FE24981E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215B5B-5D6D-4099-89D5-44A7A4D7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4E576-592E-4D5B-833A-935CBBD71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30CD-64C8-4141-B719-E26E52E8E72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087E9-39FD-418F-8000-0ACD997A1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633D2-8599-4D58-8457-5311D3E8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1E71-4EE2-4C28-A095-72D42F98F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4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/imgres?imgurl=http%3A%2F%2Fwww.spstencils.com%2Fwp-content%2Fuploads%2F2014%2F09%2F001-sign-falling-rocks-c.gif&amp;imgrefurl=http%3A%2F%2Fwww.spstencils.com%2Fshop%2Froad-signs%2Ffalling-rocks-sign-stencil%2F&amp;docid=EsTS1l2QigcWhM&amp;tbnid=aw7o7-W96YuO1M%3A&amp;vet=10ahUKEwiI7vGo2rfhAhVMiLwKHVS0C-0QMwhEKAIwAg..i&amp;w=918&amp;h=800&amp;bih=651&amp;biw=1366&amp;q=falling%20rocks%20sign&amp;ved=0ahUKEwiI7vGo2rfhAhVMiLwKHVS0C-0QMwhEKAIwAg&amp;iact=mrc&amp;uact=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google.com/url?sa=i&amp;rct=j&amp;q=&amp;esrc=s&amp;source=images&amp;cd=&amp;ved=2ahUKEwjNrt_h4bfhAhWMbbwKHXVzB8AQjRx6BAgBEAU&amp;url=http%3A%2F%2Fxtremesignsuk.com%2Fproduct%2Flow-flying-aircraft-or-sudden-aircraft-noise%2F&amp;psig=AOvVaw29NdRuhaD7mra9App8aMEz&amp;ust=15545128437942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imgres?imgurl=https%3A%2F%2Fwww.stocksigns.co.uk%2Fwp-content%2Fuploads%2F2016%2F05%2F77155.jpg&amp;imgrefurl=https%3A%2F%2Fwww.stocksigns.co.uk%2Fitems%2Ftraffic-left-hand-bend-triangle-fig-512-600mm-class-2-reflective-sign%2F&amp;docid=6P8Wp1RdCgWhAM&amp;tbnid=HQjcK9wvvQ2hAM%3A&amp;vet=10ahUKEwj8hfzs0LfhAhXEbbwKHXRSAwMQMwg-KAAwAA..i&amp;w=380&amp;h=333&amp;bih=651&amp;biw=1366&amp;q=left%20bend%20sign&amp;ved=0ahUKEwj8hfzs0LfhAhXEbbwKHXRSAwMQMwg-KAAwAA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%3A%2F%2Fladwas.com%2Fwp-content%2Fuploads%2F2018%2F01%2FUntitled-designqqqqqqqqqqqqqqqqqqqq.jpg&amp;imgrefurl=https%3A%2F%2Fladwas.com%2Fproduct%2Fleft-reverse-bend-900-mm-trianlge%2F&amp;docid=0UKcGt4M4DVyYM&amp;tbnid=Vi_XezrHxGd-9M%3A&amp;vet=10ahUKEwj8hfzs0LfhAhXEbbwKHXRSAwMQMwg_KAEwAQ..i&amp;w=746&amp;h=779&amp;bih=651&amp;biw=1366&amp;q=left%20bend%20sign&amp;ved=0ahUKEwj8hfzs0LfhAhXEbbwKHXRSAwMQMwg_KAEwAQ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A4517-D519-4C6B-88B4-3F88BE482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19550"/>
          </a:xfrm>
        </p:spPr>
        <p:txBody>
          <a:bodyPr>
            <a:norm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Warning signs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704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697A2-3E4F-4EA0-9167-F55D373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65125"/>
            <a:ext cx="11913705" cy="1325563"/>
          </a:xfrm>
        </p:spPr>
        <p:txBody>
          <a:bodyPr>
            <a:noAutofit/>
          </a:bodyPr>
          <a:lstStyle/>
          <a:p>
            <a:r>
              <a:rPr lang="en-GB" sz="7200" dirty="0">
                <a:latin typeface="Aharoni" panose="02010803020104030203" pitchFamily="2" charset="-79"/>
                <a:cs typeface="Aharoni" panose="02010803020104030203" pitchFamily="2" charset="-79"/>
              </a:rPr>
              <a:t>Dual carriageway ahead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F796A9-BC3E-4C99-8BD4-74692E28D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925470"/>
            <a:ext cx="5555422" cy="4811854"/>
          </a:xfrm>
        </p:spPr>
      </p:pic>
    </p:spTree>
    <p:extLst>
      <p:ext uri="{BB962C8B-B14F-4D97-AF65-F5344CB8AC3E}">
        <p14:creationId xmlns:p14="http://schemas.microsoft.com/office/powerpoint/2010/main" val="32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69963-BC87-45B9-A4CA-AF9D4585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" y="365125"/>
            <a:ext cx="11760591" cy="1325563"/>
          </a:xfrm>
        </p:spPr>
        <p:txBody>
          <a:bodyPr>
            <a:noAutofit/>
          </a:bodyPr>
          <a:lstStyle/>
          <a:p>
            <a:r>
              <a:rPr lang="en-GB" sz="8000" dirty="0">
                <a:latin typeface="Aharoni" panose="02010803020104030203" pitchFamily="2" charset="-79"/>
                <a:cs typeface="Aharoni" panose="02010803020104030203" pitchFamily="2" charset="-79"/>
              </a:rPr>
              <a:t>Dual carriageway ends</a:t>
            </a:r>
            <a:endParaRPr lang="en-CA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6955D66-B68A-4AC7-8BCC-77242E5C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49" y="2050911"/>
            <a:ext cx="5221465" cy="4614931"/>
          </a:xfrm>
        </p:spPr>
      </p:pic>
    </p:spTree>
    <p:extLst>
      <p:ext uri="{BB962C8B-B14F-4D97-AF65-F5344CB8AC3E}">
        <p14:creationId xmlns:p14="http://schemas.microsoft.com/office/powerpoint/2010/main" val="395587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AED45-548C-4D18-B1DB-D3D9A765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102009" cy="1325563"/>
          </a:xfrm>
        </p:spPr>
        <p:txBody>
          <a:bodyPr>
            <a:noAutofit/>
          </a:bodyPr>
          <a:lstStyle/>
          <a:p>
            <a:r>
              <a:rPr lang="en-CA" sz="8000" dirty="0">
                <a:latin typeface="Aharoni" panose="02010803020104030203" pitchFamily="2" charset="-79"/>
                <a:cs typeface="Aharoni" panose="02010803020104030203" pitchFamily="2" charset="-79"/>
              </a:rPr>
              <a:t>Steep hill downwards 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39036E7-8D34-4047-8A82-46A7E3339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54" y="1951714"/>
            <a:ext cx="5392692" cy="4767140"/>
          </a:xfrm>
        </p:spPr>
      </p:pic>
    </p:spTree>
    <p:extLst>
      <p:ext uri="{BB962C8B-B14F-4D97-AF65-F5344CB8AC3E}">
        <p14:creationId xmlns:p14="http://schemas.microsoft.com/office/powerpoint/2010/main" val="187568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B5430-C871-44F6-B520-A313EDA1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365125"/>
            <a:ext cx="11115261" cy="1325563"/>
          </a:xfrm>
        </p:spPr>
        <p:txBody>
          <a:bodyPr>
            <a:noAutofit/>
          </a:bodyPr>
          <a:lstStyle/>
          <a:p>
            <a:r>
              <a:rPr lang="en-CA" sz="8000" dirty="0">
                <a:latin typeface="Aharoni" panose="02010803020104030203" pitchFamily="2" charset="-79"/>
                <a:cs typeface="Aharoni" panose="02010803020104030203" pitchFamily="2" charset="-79"/>
              </a:rPr>
              <a:t>Steep hill downwards 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D43A592-7741-4C6A-807C-7D902CA3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94" y="2122799"/>
            <a:ext cx="5295106" cy="4761706"/>
          </a:xfrm>
        </p:spPr>
      </p:pic>
    </p:spTree>
    <p:extLst>
      <p:ext uri="{BB962C8B-B14F-4D97-AF65-F5344CB8AC3E}">
        <p14:creationId xmlns:p14="http://schemas.microsoft.com/office/powerpoint/2010/main" val="79679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BED92-F12E-4CE7-B62E-C9907562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Slippery road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E836452-798A-4F08-93A9-A1B74C14F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43" y="1825625"/>
            <a:ext cx="4958626" cy="49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7FB1F-5C66-4A5C-A6B4-EAEDAA42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9600" dirty="0">
                <a:latin typeface="Aharoni" panose="02010803020104030203" pitchFamily="2" charset="-79"/>
                <a:cs typeface="Aharoni" panose="02010803020104030203" pitchFamily="2" charset="-79"/>
              </a:rPr>
              <a:t>Loose gravel 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31C94EC-49C6-45B3-97C8-590013C43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37" y="1825625"/>
            <a:ext cx="4898732" cy="4898732"/>
          </a:xfrm>
        </p:spPr>
      </p:pic>
    </p:spTree>
    <p:extLst>
      <p:ext uri="{BB962C8B-B14F-4D97-AF65-F5344CB8AC3E}">
        <p14:creationId xmlns:p14="http://schemas.microsoft.com/office/powerpoint/2010/main" val="11285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DF0A1-2EDC-4709-B94C-2818DDEA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365125"/>
            <a:ext cx="11767930" cy="1325563"/>
          </a:xfrm>
        </p:spPr>
        <p:txBody>
          <a:bodyPr>
            <a:noAutofit/>
          </a:bodyPr>
          <a:lstStyle/>
          <a:p>
            <a:r>
              <a:rPr lang="en-CA" sz="8000" dirty="0">
                <a:latin typeface="Aharoni" panose="02010803020104030203" pitchFamily="2" charset="-79"/>
                <a:cs typeface="Aharoni" panose="02010803020104030203" pitchFamily="2" charset="-79"/>
              </a:rPr>
              <a:t>Quayside or river bank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C7ED6D7-BC42-456E-BC60-4C8B89C1D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52128"/>
            <a:ext cx="4918869" cy="4918869"/>
          </a:xfrm>
        </p:spPr>
      </p:pic>
    </p:spTree>
    <p:extLst>
      <p:ext uri="{BB962C8B-B14F-4D97-AF65-F5344CB8AC3E}">
        <p14:creationId xmlns:p14="http://schemas.microsoft.com/office/powerpoint/2010/main" val="122389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69BA1-DAFD-4E32-84CF-C8DCF09B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Uneven road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6D6745D-762D-4970-BBD9-78FDBDD4D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85" y="1825625"/>
            <a:ext cx="4932984" cy="4932984"/>
          </a:xfrm>
        </p:spPr>
      </p:pic>
    </p:spTree>
    <p:extLst>
      <p:ext uri="{BB962C8B-B14F-4D97-AF65-F5344CB8AC3E}">
        <p14:creationId xmlns:p14="http://schemas.microsoft.com/office/powerpoint/2010/main" val="198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01A20-C6B6-4086-8661-6F1D2C09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9600" dirty="0">
                <a:latin typeface="Aharoni" panose="02010803020104030203" pitchFamily="2" charset="-79"/>
                <a:cs typeface="Aharoni" panose="02010803020104030203" pitchFamily="2" charset="-79"/>
              </a:rPr>
              <a:t>Falling rocks</a:t>
            </a:r>
          </a:p>
        </p:txBody>
      </p:sp>
      <p:pic>
        <p:nvPicPr>
          <p:cNvPr id="3075" name="Picture 3" descr="Image result for falling rocks sign">
            <a:hlinkClick r:id="rId2"/>
            <a:extLst>
              <a:ext uri="{FF2B5EF4-FFF2-40B4-BE49-F238E27FC236}">
                <a16:creationId xmlns:a16="http://schemas.microsoft.com/office/drawing/2014/main" id="{F528BE03-3254-4DA8-AD18-EBBE2AD58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73" y="1847944"/>
            <a:ext cx="5628552" cy="49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19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9BF0F-D3DB-4ABC-B32A-F0583A21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Traffic signal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25A8953-6D76-4589-9CC7-452A1E8CF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41" y="1893093"/>
            <a:ext cx="5529759" cy="4831263"/>
          </a:xfrm>
        </p:spPr>
      </p:pic>
    </p:spTree>
    <p:extLst>
      <p:ext uri="{BB962C8B-B14F-4D97-AF65-F5344CB8AC3E}">
        <p14:creationId xmlns:p14="http://schemas.microsoft.com/office/powerpoint/2010/main" val="14291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E0A11-1509-4E02-AC69-AC40F58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Right bend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4AB22D1-B4F9-4F5F-B26F-D0F62D20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32" y="1825625"/>
            <a:ext cx="5558482" cy="4912800"/>
          </a:xfrm>
        </p:spPr>
      </p:pic>
    </p:spTree>
    <p:extLst>
      <p:ext uri="{BB962C8B-B14F-4D97-AF65-F5344CB8AC3E}">
        <p14:creationId xmlns:p14="http://schemas.microsoft.com/office/powerpoint/2010/main" val="34752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BF425-5D3E-4FA8-B993-A69066EA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65125"/>
            <a:ext cx="10982739" cy="1325563"/>
          </a:xfrm>
        </p:spPr>
        <p:txBody>
          <a:bodyPr>
            <a:noAutofit/>
          </a:bodyPr>
          <a:lstStyle/>
          <a:p>
            <a:r>
              <a:rPr lang="en-CA" sz="6600" dirty="0">
                <a:latin typeface="Aharoni" panose="02010803020104030203" pitchFamily="2" charset="-79"/>
                <a:cs typeface="Aharoni" panose="02010803020104030203" pitchFamily="2" charset="-79"/>
              </a:rPr>
              <a:t>Pedestrian crossing ahead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5A57D1-09FD-4AF7-950D-049982999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09" y="1852129"/>
            <a:ext cx="4865860" cy="4865860"/>
          </a:xfrm>
        </p:spPr>
      </p:pic>
    </p:spTree>
    <p:extLst>
      <p:ext uri="{BB962C8B-B14F-4D97-AF65-F5344CB8AC3E}">
        <p14:creationId xmlns:p14="http://schemas.microsoft.com/office/powerpoint/2010/main" val="21362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6B85D-55F5-402F-90F3-558B6424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Children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5F6CA4F-534C-455A-8B95-7BF2F1772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02" y="1825624"/>
            <a:ext cx="4926867" cy="4926867"/>
          </a:xfrm>
        </p:spPr>
      </p:pic>
    </p:spTree>
    <p:extLst>
      <p:ext uri="{BB962C8B-B14F-4D97-AF65-F5344CB8AC3E}">
        <p14:creationId xmlns:p14="http://schemas.microsoft.com/office/powerpoint/2010/main" val="23549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0E3599-3433-4E0C-9E27-A541E55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Road works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240B8F7-D35D-456B-BFB9-F4F2A6D91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6" y="1825625"/>
            <a:ext cx="5535458" cy="4893762"/>
          </a:xfrm>
        </p:spPr>
      </p:pic>
    </p:spTree>
    <p:extLst>
      <p:ext uri="{BB962C8B-B14F-4D97-AF65-F5344CB8AC3E}">
        <p14:creationId xmlns:p14="http://schemas.microsoft.com/office/powerpoint/2010/main" val="26549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26B74-141F-447F-8D14-094DCABE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Cyclist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856C41D-E17E-41A0-AE20-F66C6FEC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17" y="1890090"/>
            <a:ext cx="5581921" cy="4967910"/>
          </a:xfrm>
        </p:spPr>
      </p:pic>
    </p:spTree>
    <p:extLst>
      <p:ext uri="{BB962C8B-B14F-4D97-AF65-F5344CB8AC3E}">
        <p14:creationId xmlns:p14="http://schemas.microsoft.com/office/powerpoint/2010/main" val="40710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69877-0FA4-437E-BF76-AFC54C97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Horse crossing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D34C0B-D734-4486-A2FE-CDEACD7A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48" y="1893094"/>
            <a:ext cx="5465352" cy="4774992"/>
          </a:xfrm>
        </p:spPr>
      </p:pic>
    </p:spTree>
    <p:extLst>
      <p:ext uri="{BB962C8B-B14F-4D97-AF65-F5344CB8AC3E}">
        <p14:creationId xmlns:p14="http://schemas.microsoft.com/office/powerpoint/2010/main" val="13480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B33F5-B1BB-486C-8FC4-C1B215C5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Cattle 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C2295D8-A00A-43BD-94A4-DE9F1D281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1825624"/>
            <a:ext cx="4682649" cy="4682649"/>
          </a:xfrm>
        </p:spPr>
      </p:pic>
    </p:spTree>
    <p:extLst>
      <p:ext uri="{BB962C8B-B14F-4D97-AF65-F5344CB8AC3E}">
        <p14:creationId xmlns:p14="http://schemas.microsoft.com/office/powerpoint/2010/main" val="9019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27644-E21D-4E6E-9761-2008BA6D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Blind people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6AF05CA-9A2F-42B3-B688-94F150932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1" y="1825624"/>
            <a:ext cx="5189220" cy="4856021"/>
          </a:xfrm>
        </p:spPr>
      </p:pic>
    </p:spTree>
    <p:extLst>
      <p:ext uri="{BB962C8B-B14F-4D97-AF65-F5344CB8AC3E}">
        <p14:creationId xmlns:p14="http://schemas.microsoft.com/office/powerpoint/2010/main" val="8229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FB52-E96F-45EF-8DBA-C6C7B5AF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Wheel chair users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A631BD5-85EE-48E0-A2E3-1E31B7A16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41" y="1825624"/>
            <a:ext cx="7865748" cy="4786005"/>
          </a:xfrm>
        </p:spPr>
      </p:pic>
    </p:spTree>
    <p:extLst>
      <p:ext uri="{BB962C8B-B14F-4D97-AF65-F5344CB8AC3E}">
        <p14:creationId xmlns:p14="http://schemas.microsoft.com/office/powerpoint/2010/main" val="34595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171F0-90F4-4962-A961-61F11095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Cross wind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7BFBE2-D81F-405A-87DD-4415A5F4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1825625"/>
            <a:ext cx="5543105" cy="4893224"/>
          </a:xfrm>
        </p:spPr>
      </p:pic>
    </p:spTree>
    <p:extLst>
      <p:ext uri="{BB962C8B-B14F-4D97-AF65-F5344CB8AC3E}">
        <p14:creationId xmlns:p14="http://schemas.microsoft.com/office/powerpoint/2010/main" val="40264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A46F5-E42A-4D35-9533-EACCFD10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800" dirty="0">
                <a:latin typeface="Aharoni" panose="02010803020104030203" pitchFamily="2" charset="-79"/>
                <a:cs typeface="Aharoni" panose="02010803020104030203" pitchFamily="2" charset="-79"/>
              </a:rPr>
              <a:t>Low flying aircraft</a:t>
            </a:r>
            <a:endParaRPr lang="en-CA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098" name="Picture 2" descr="Image result for low flying aircraft sign">
            <a:hlinkClick r:id="rId2"/>
            <a:extLst>
              <a:ext uri="{FF2B5EF4-FFF2-40B4-BE49-F238E27FC236}">
                <a16:creationId xmlns:a16="http://schemas.microsoft.com/office/drawing/2014/main" id="{03D90949-BAFE-4395-8F9B-933D1DB7A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6" y="2038190"/>
            <a:ext cx="5347708" cy="462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B030F-A03E-4E67-9584-F5F1AF7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Left bend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7" name="Picture 3" descr="Image result for left bend sign">
            <a:hlinkClick r:id="rId2"/>
            <a:extLst>
              <a:ext uri="{FF2B5EF4-FFF2-40B4-BE49-F238E27FC236}">
                <a16:creationId xmlns:a16="http://schemas.microsoft.com/office/drawing/2014/main" id="{006EFB6D-36AE-44E8-8260-4B463A60A7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49" y="2206038"/>
            <a:ext cx="5157502" cy="451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6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0DFD-E011-4927-81C1-01954EF1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haroni" panose="02010803020104030203" pitchFamily="2" charset="-79"/>
                <a:cs typeface="Aharoni" panose="02010803020104030203" pitchFamily="2" charset="-79"/>
              </a:rPr>
              <a:t>Sharp reverse curve to left</a:t>
            </a:r>
            <a:endParaRPr lang="en-CA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1" name="Picture 3" descr="Image result for left bend sign">
            <a:hlinkClick r:id="rId2"/>
            <a:extLst>
              <a:ext uri="{FF2B5EF4-FFF2-40B4-BE49-F238E27FC236}">
                <a16:creationId xmlns:a16="http://schemas.microsoft.com/office/drawing/2014/main" id="{71E0A71A-F35B-446B-92FC-1B81D78FE0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3" y="1824002"/>
            <a:ext cx="5579994" cy="50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7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58DA2-5151-4FE8-9F9E-323621C4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65125"/>
            <a:ext cx="11542644" cy="1325563"/>
          </a:xfrm>
        </p:spPr>
        <p:txBody>
          <a:bodyPr>
            <a:noAutofit/>
          </a:bodyPr>
          <a:lstStyle/>
          <a:p>
            <a:r>
              <a:rPr lang="en-GB" sz="6600" dirty="0">
                <a:latin typeface="Aharoni" panose="02010803020104030203" pitchFamily="2" charset="-79"/>
                <a:cs typeface="Aharoni" panose="02010803020104030203" pitchFamily="2" charset="-79"/>
              </a:rPr>
              <a:t>Sharp reverse curve to right</a:t>
            </a:r>
            <a:endParaRPr lang="en-CA" sz="66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910003C-FC86-4B97-9B8A-D57EBB2F3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53" y="1917235"/>
            <a:ext cx="4821494" cy="4821494"/>
          </a:xfrm>
        </p:spPr>
      </p:pic>
    </p:spTree>
    <p:extLst>
      <p:ext uri="{BB962C8B-B14F-4D97-AF65-F5344CB8AC3E}">
        <p14:creationId xmlns:p14="http://schemas.microsoft.com/office/powerpoint/2010/main" val="3870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C7C52-2528-4859-AFE7-A364CB06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65" y="365125"/>
            <a:ext cx="11128513" cy="1616677"/>
          </a:xfrm>
        </p:spPr>
        <p:txBody>
          <a:bodyPr>
            <a:noAutofit/>
          </a:bodyPr>
          <a:lstStyle/>
          <a:p>
            <a:r>
              <a:rPr lang="en-GB" sz="6600" dirty="0">
                <a:latin typeface="Aharoni" panose="02010803020104030203" pitchFamily="2" charset="-79"/>
                <a:cs typeface="Aharoni" panose="02010803020104030203" pitchFamily="2" charset="-79"/>
              </a:rPr>
              <a:t>Carriageway narrow from left</a:t>
            </a:r>
            <a:endParaRPr lang="en-CA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C189AD9-54DC-4701-947E-EEC40FEA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11" y="1981802"/>
            <a:ext cx="5357378" cy="4737049"/>
          </a:xfrm>
        </p:spPr>
      </p:pic>
    </p:spTree>
    <p:extLst>
      <p:ext uri="{BB962C8B-B14F-4D97-AF65-F5344CB8AC3E}">
        <p14:creationId xmlns:p14="http://schemas.microsoft.com/office/powerpoint/2010/main" val="6135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50518-ECFC-4DDF-93B5-4238DCC7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9" y="365125"/>
            <a:ext cx="11807687" cy="1325563"/>
          </a:xfrm>
        </p:spPr>
        <p:txBody>
          <a:bodyPr>
            <a:noAutofit/>
          </a:bodyPr>
          <a:lstStyle/>
          <a:p>
            <a:r>
              <a:rPr lang="en-GB" sz="6000" dirty="0">
                <a:latin typeface="Aharoni" panose="02010803020104030203" pitchFamily="2" charset="-79"/>
                <a:cs typeface="Aharoni" panose="02010803020104030203" pitchFamily="2" charset="-79"/>
              </a:rPr>
              <a:t>Carriageway narrow from right</a:t>
            </a:r>
            <a:endParaRPr lang="en-CA" sz="6000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475534A8-0303-4B61-8E33-86B4FE11E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1" y="1690688"/>
            <a:ext cx="5065644" cy="5065644"/>
          </a:xfrm>
        </p:spPr>
      </p:pic>
    </p:spTree>
    <p:extLst>
      <p:ext uri="{BB962C8B-B14F-4D97-AF65-F5344CB8AC3E}">
        <p14:creationId xmlns:p14="http://schemas.microsoft.com/office/powerpoint/2010/main" val="8081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E3D1A-1F6E-45CF-B3B7-44E6AABD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65125"/>
            <a:ext cx="11569148" cy="1325563"/>
          </a:xfrm>
        </p:spPr>
        <p:txBody>
          <a:bodyPr>
            <a:noAutofit/>
          </a:bodyPr>
          <a:lstStyle/>
          <a:p>
            <a:r>
              <a:rPr lang="en-GB" sz="6600" dirty="0">
                <a:latin typeface="Aharoni" panose="02010803020104030203" pitchFamily="2" charset="-79"/>
                <a:cs typeface="Aharoni" panose="02010803020104030203" pitchFamily="2" charset="-79"/>
              </a:rPr>
              <a:t>Carriageway narrow both ends</a:t>
            </a:r>
            <a:endParaRPr lang="en-CA" sz="6600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6FDFBE-321D-43F2-A2D4-38B968021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10" y="1986997"/>
            <a:ext cx="5473580" cy="4718603"/>
          </a:xfrm>
        </p:spPr>
      </p:pic>
    </p:spTree>
    <p:extLst>
      <p:ext uri="{BB962C8B-B14F-4D97-AF65-F5344CB8AC3E}">
        <p14:creationId xmlns:p14="http://schemas.microsoft.com/office/powerpoint/2010/main" val="29095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3BA10-C1FE-467E-88B4-AC3AECDB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365125"/>
            <a:ext cx="11648661" cy="1325563"/>
          </a:xfrm>
        </p:spPr>
        <p:txBody>
          <a:bodyPr>
            <a:noAutofit/>
          </a:bodyPr>
          <a:lstStyle/>
          <a:p>
            <a:r>
              <a:rPr lang="en-CA" sz="8000" dirty="0">
                <a:latin typeface="Aharoni" panose="02010803020104030203" pitchFamily="2" charset="-79"/>
                <a:cs typeface="Aharoni" panose="02010803020104030203" pitchFamily="2" charset="-79"/>
              </a:rPr>
              <a:t>Roundabout coming up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FA1A43-E21F-4E60-BC3A-C124A4EB0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43" y="1783453"/>
            <a:ext cx="7370314" cy="4919732"/>
          </a:xfrm>
        </p:spPr>
      </p:pic>
    </p:spTree>
    <p:extLst>
      <p:ext uri="{BB962C8B-B14F-4D97-AF65-F5344CB8AC3E}">
        <p14:creationId xmlns:p14="http://schemas.microsoft.com/office/powerpoint/2010/main" val="102703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77</Words>
  <Application>Microsoft Office PowerPoint</Application>
  <PresentationFormat>ワイド画面</PresentationFormat>
  <Paragraphs>29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Aharoni</vt:lpstr>
      <vt:lpstr>Arial</vt:lpstr>
      <vt:lpstr>Calibri</vt:lpstr>
      <vt:lpstr>Calibri Light</vt:lpstr>
      <vt:lpstr>Office テーマ</vt:lpstr>
      <vt:lpstr>Warning signs</vt:lpstr>
      <vt:lpstr>Right bend</vt:lpstr>
      <vt:lpstr>Left bend</vt:lpstr>
      <vt:lpstr>Sharp reverse curve to left</vt:lpstr>
      <vt:lpstr>Sharp reverse curve to right</vt:lpstr>
      <vt:lpstr>Carriageway narrow from left</vt:lpstr>
      <vt:lpstr>Carriageway narrow from right</vt:lpstr>
      <vt:lpstr>Carriageway narrow both ends</vt:lpstr>
      <vt:lpstr>Roundabout coming up</vt:lpstr>
      <vt:lpstr>Dual carriageway ahead</vt:lpstr>
      <vt:lpstr>Dual carriageway ends</vt:lpstr>
      <vt:lpstr>Steep hill downwards </vt:lpstr>
      <vt:lpstr>Steep hill downwards </vt:lpstr>
      <vt:lpstr>Slippery road</vt:lpstr>
      <vt:lpstr>Loose gravel </vt:lpstr>
      <vt:lpstr>Quayside or river bank</vt:lpstr>
      <vt:lpstr>Uneven road</vt:lpstr>
      <vt:lpstr>Falling rocks</vt:lpstr>
      <vt:lpstr>Traffic signal</vt:lpstr>
      <vt:lpstr>Pedestrian crossing ahead</vt:lpstr>
      <vt:lpstr>Children</vt:lpstr>
      <vt:lpstr>Road works</vt:lpstr>
      <vt:lpstr>Cyclist</vt:lpstr>
      <vt:lpstr>Horse crossing</vt:lpstr>
      <vt:lpstr>Cattle </vt:lpstr>
      <vt:lpstr>Blind people</vt:lpstr>
      <vt:lpstr>Wheel chair users</vt:lpstr>
      <vt:lpstr>Cross wind</vt:lpstr>
      <vt:lpstr>Low flying aircraft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Warning signs</dc:title>
  <dc:creator>victor dwamena</dc:creator>
  <cp:lastModifiedBy>victor dwamena</cp:lastModifiedBy>
  <cp:revision>10</cp:revision>
  <dcterms:created xsi:type="dcterms:W3CDTF">2019-04-04T23:48:04Z</dcterms:created>
  <dcterms:modified xsi:type="dcterms:W3CDTF">2019-04-05T01:10:16Z</dcterms:modified>
</cp:coreProperties>
</file>