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70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1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22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9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59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84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7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73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8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2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🚀 Mini Copilot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AI Assistant for Coding and Documentation Help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Project – Planto.ai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Bhargav Rama Raju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June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Developers face repetitive coding tasks.</a:t>
            </a:r>
          </a:p>
          <a:p>
            <a:r>
              <a:t>Beginners struggle with syntax, logic, and errors.</a:t>
            </a:r>
          </a:p>
          <a:p>
            <a:r>
              <a:t>Lack of quick, contextual help during coding.</a:t>
            </a:r>
          </a:p>
          <a:p>
            <a:endParaRPr/>
          </a:p>
          <a:p>
            <a:r>
              <a:t>💡 Goal: Build a Colab-based Copilot that:</a:t>
            </a:r>
          </a:p>
          <a:p>
            <a:r>
              <a:t>- Generates code from prompts</a:t>
            </a:r>
          </a:p>
          <a:p>
            <a:r>
              <a:t>- Requires no API keys (uses open-source models)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🧠 Mini Copilot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Built using Hugging Face Transformers</a:t>
            </a:r>
          </a:p>
          <a:p>
            <a:r>
              <a:t>Model used: codegen-350M-mono (open-source)</a:t>
            </a:r>
          </a:p>
          <a:p>
            <a:r>
              <a:t>Accepts coding prompts and generates Python code</a:t>
            </a:r>
          </a:p>
          <a:p>
            <a:r>
              <a:t>Interactive UI with ipywidgets in Colab</a:t>
            </a:r>
          </a:p>
          <a:p>
            <a:r>
              <a:t>✅ No login/API needed | ✅ Open &amp; beginner-friendly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🛠️ Architecture &amp;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Mini Copilot Flow:</a:t>
            </a:r>
          </a:p>
          <a:p>
            <a:r>
              <a:t>User Prompt (Text Box) → HF Pipeline → CodeGen Model → Output Display</a:t>
            </a:r>
          </a:p>
          <a:p>
            <a:endParaRPr/>
          </a:p>
          <a:p>
            <a:r>
              <a:t>Platform: Google Colab</a:t>
            </a:r>
          </a:p>
          <a:p>
            <a:r>
              <a:t>Model: Salesforce/codegen-350M-mono</a:t>
            </a:r>
          </a:p>
          <a:p>
            <a:r>
              <a:t>Input: Natural Language → Output: Python Code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Outcome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🎯 What’s Done:</a:t>
            </a:r>
          </a:p>
          <a:p>
            <a:r>
              <a:t>- Functional Copilot in Colab</a:t>
            </a:r>
          </a:p>
          <a:p>
            <a:r>
              <a:t>- Hugging Face code generation</a:t>
            </a:r>
          </a:p>
          <a:p>
            <a:r>
              <a:t>- GitHub repo created</a:t>
            </a:r>
          </a:p>
          <a:p>
            <a:endParaRPr/>
          </a:p>
          <a:p>
            <a:r>
              <a:t>🔮 Future Improvements:</a:t>
            </a:r>
          </a:p>
          <a:p>
            <a:r>
              <a:t>- Add Error Explainer</a:t>
            </a:r>
          </a:p>
          <a:p>
            <a:r>
              <a:t>- Add Auto Docstring Generator</a:t>
            </a:r>
          </a:p>
          <a:p>
            <a:r>
              <a:t>- Deploy as Streamlit Web App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197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Times New Roman</vt:lpstr>
      <vt:lpstr>Gallery</vt:lpstr>
      <vt:lpstr>🚀 Mini Copilot</vt:lpstr>
      <vt:lpstr>🔍 Problem Statement</vt:lpstr>
      <vt:lpstr>🧠 Mini Copilot Solution</vt:lpstr>
      <vt:lpstr>🛠️ Architecture &amp; Demo</vt:lpstr>
      <vt:lpstr>✅ Outcome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 Bhargav Rama Raju</cp:lastModifiedBy>
  <cp:revision>2</cp:revision>
  <dcterms:created xsi:type="dcterms:W3CDTF">2013-01-27T09:14:16Z</dcterms:created>
  <dcterms:modified xsi:type="dcterms:W3CDTF">2025-06-16T20:27:01Z</dcterms:modified>
  <cp:category/>
</cp:coreProperties>
</file>