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50" d="100"/>
          <a:sy n="150" d="100"/>
        </p:scale>
        <p:origin x="-2549" y="-1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3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6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99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20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68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9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26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5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67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A3E-5227-46F2-A905-040E735938E8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A354-6B57-4DEF-8D80-C0AFDD92D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0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uwland.com/fr/nos-produits/vinification/soutirage/transvaseurs-et-accessoires/robinets-et-accessoires/d/tige-soutirage-bottle-filler-transparant-noir-ft#.WUP50evyi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 rot="2700000">
            <a:off x="5402339" y="3281863"/>
            <a:ext cx="183832" cy="8267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riangle isocèle 4"/>
          <p:cNvSpPr/>
          <p:nvPr/>
        </p:nvSpPr>
        <p:spPr>
          <a:xfrm rot="16200000">
            <a:off x="10472139" y="2038559"/>
            <a:ext cx="1399592" cy="153955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2907" y="2680039"/>
            <a:ext cx="10482697" cy="256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498826" y="3494856"/>
            <a:ext cx="17325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Zone de stockage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71865" y="3315626"/>
            <a:ext cx="1828800" cy="14773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Poste 1</a:t>
            </a:r>
          </a:p>
          <a:p>
            <a:pPr algn="ctr"/>
            <a:endParaRPr lang="fr-FR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Embouteillage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07101" y="2085955"/>
            <a:ext cx="1416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Zone tampon 1</a:t>
            </a:r>
          </a:p>
        </p:txBody>
      </p:sp>
      <p:sp>
        <p:nvSpPr>
          <p:cNvPr id="11" name="Triangle isocèle 10"/>
          <p:cNvSpPr/>
          <p:nvPr/>
        </p:nvSpPr>
        <p:spPr>
          <a:xfrm rot="5400000">
            <a:off x="253408" y="2038560"/>
            <a:ext cx="1399592" cy="153955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3627260"/>
            <a:ext cx="158301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Zone de chargement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1457051" y="2280251"/>
            <a:ext cx="0" cy="656380"/>
            <a:chOff x="1922446" y="2772620"/>
            <a:chExt cx="0" cy="656380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1922446" y="3100810"/>
              <a:ext cx="0" cy="32819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922446" y="2772620"/>
              <a:ext cx="0" cy="328190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ZoneTexte 40"/>
          <p:cNvSpPr txBox="1"/>
          <p:nvPr/>
        </p:nvSpPr>
        <p:spPr>
          <a:xfrm>
            <a:off x="3394135" y="2953492"/>
            <a:ext cx="320040" cy="36213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589513" y="3315626"/>
            <a:ext cx="1828800" cy="14773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Poste 3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Capsulage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670026" y="3315626"/>
            <a:ext cx="1828800" cy="14773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Poste 4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Etiquetage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211078" y="4902019"/>
            <a:ext cx="1828800" cy="14773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Poste 2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 des capsules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135305" y="3921135"/>
            <a:ext cx="164592" cy="9808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222186" y="2953492"/>
            <a:ext cx="320040" cy="36213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365861" y="2280251"/>
            <a:ext cx="388620" cy="656380"/>
            <a:chOff x="3365861" y="2280251"/>
            <a:chExt cx="388620" cy="656380"/>
          </a:xfrm>
        </p:grpSpPr>
        <p:grpSp>
          <p:nvGrpSpPr>
            <p:cNvPr id="25" name="Groupe 24"/>
            <p:cNvGrpSpPr/>
            <p:nvPr/>
          </p:nvGrpSpPr>
          <p:grpSpPr>
            <a:xfrm>
              <a:off x="3365861" y="2280251"/>
              <a:ext cx="0" cy="656380"/>
              <a:chOff x="1922446" y="2772620"/>
              <a:chExt cx="0" cy="656380"/>
            </a:xfrm>
          </p:grpSpPr>
          <p:cxnSp>
            <p:nvCxnSpPr>
              <p:cNvPr id="26" name="Connecteur droit 25"/>
              <p:cNvCxnSpPr/>
              <p:nvPr/>
            </p:nvCxnSpPr>
            <p:spPr>
              <a:xfrm>
                <a:off x="1922446" y="3100810"/>
                <a:ext cx="0" cy="32819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>
                <a:off x="1922446" y="2772620"/>
                <a:ext cx="0" cy="328190"/>
              </a:xfrm>
              <a:prstGeom prst="line">
                <a:avLst/>
              </a:prstGeom>
              <a:ln w="1016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/>
            <p:cNvGrpSpPr/>
            <p:nvPr/>
          </p:nvGrpSpPr>
          <p:grpSpPr>
            <a:xfrm>
              <a:off x="3754481" y="2280251"/>
              <a:ext cx="0" cy="656380"/>
              <a:chOff x="1922446" y="2772620"/>
              <a:chExt cx="0" cy="656380"/>
            </a:xfrm>
          </p:grpSpPr>
          <p:cxnSp>
            <p:nvCxnSpPr>
              <p:cNvPr id="29" name="Connecteur droit 28"/>
              <p:cNvCxnSpPr/>
              <p:nvPr/>
            </p:nvCxnSpPr>
            <p:spPr>
              <a:xfrm>
                <a:off x="1922446" y="3100810"/>
                <a:ext cx="0" cy="32819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>
                <a:off x="1922446" y="2772620"/>
                <a:ext cx="0" cy="328190"/>
              </a:xfrm>
              <a:prstGeom prst="line">
                <a:avLst/>
              </a:prstGeom>
              <a:ln w="1016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1614975" y="2681271"/>
            <a:ext cx="1724945" cy="248972"/>
          </a:xfrm>
          <a:prstGeom prst="rect">
            <a:avLst/>
          </a:prstGeom>
          <a:pattFill prst="wdUpDiag">
            <a:fgClr>
              <a:schemeClr val="accent1">
                <a:lumMod val="50000"/>
              </a:schemeClr>
            </a:fgClr>
            <a:bgClr>
              <a:srgbClr val="5B9BD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4437424" y="2689630"/>
            <a:ext cx="1724945" cy="248972"/>
          </a:xfrm>
          <a:prstGeom prst="rect">
            <a:avLst/>
          </a:prstGeom>
          <a:pattFill prst="wdUpDiag">
            <a:fgClr>
              <a:schemeClr val="accent1">
                <a:lumMod val="50000"/>
              </a:schemeClr>
            </a:fgClr>
            <a:bgClr>
              <a:srgbClr val="5B9BD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9424406" y="2953492"/>
            <a:ext cx="320040" cy="36213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8241175" y="4899525"/>
            <a:ext cx="29515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Etiquetage à la volée, sans arrêter la bouteille</a:t>
            </a:r>
          </a:p>
          <a:p>
            <a:r>
              <a:rPr lang="fr-FR" sz="1400" dirty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Anser </a:t>
            </a:r>
            <a:r>
              <a:rPr lang="fr-FR" sz="1400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U2 pour la DLUO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rgbClr val="5B9BD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rgbClr val="5B9BD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00132" y="4893660"/>
            <a:ext cx="171094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Bottle</a:t>
            </a:r>
            <a:r>
              <a:rPr lang="fr-FR" sz="1400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 filler</a:t>
            </a:r>
            <a:r>
              <a:rPr lang="fr-FR" sz="1400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monté sur vérin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rgbClr val="5B9BD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rgbClr val="5B9BD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9" name="Groupe 58"/>
          <p:cNvGrpSpPr/>
          <p:nvPr/>
        </p:nvGrpSpPr>
        <p:grpSpPr>
          <a:xfrm>
            <a:off x="6180745" y="2274070"/>
            <a:ext cx="388620" cy="656380"/>
            <a:chOff x="3365861" y="2280251"/>
            <a:chExt cx="388620" cy="656380"/>
          </a:xfrm>
        </p:grpSpPr>
        <p:grpSp>
          <p:nvGrpSpPr>
            <p:cNvPr id="60" name="Groupe 59"/>
            <p:cNvGrpSpPr/>
            <p:nvPr/>
          </p:nvGrpSpPr>
          <p:grpSpPr>
            <a:xfrm>
              <a:off x="3365861" y="2280251"/>
              <a:ext cx="0" cy="656380"/>
              <a:chOff x="1922446" y="2772620"/>
              <a:chExt cx="0" cy="656380"/>
            </a:xfrm>
          </p:grpSpPr>
          <p:cxnSp>
            <p:nvCxnSpPr>
              <p:cNvPr id="66" name="Connecteur droit 65"/>
              <p:cNvCxnSpPr/>
              <p:nvPr/>
            </p:nvCxnSpPr>
            <p:spPr>
              <a:xfrm>
                <a:off x="1922446" y="3100810"/>
                <a:ext cx="0" cy="32819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1922446" y="2772620"/>
                <a:ext cx="0" cy="328190"/>
              </a:xfrm>
              <a:prstGeom prst="line">
                <a:avLst/>
              </a:prstGeom>
              <a:ln w="1016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e 60"/>
            <p:cNvGrpSpPr/>
            <p:nvPr/>
          </p:nvGrpSpPr>
          <p:grpSpPr>
            <a:xfrm>
              <a:off x="3754481" y="2280251"/>
              <a:ext cx="0" cy="656380"/>
              <a:chOff x="1922446" y="2772620"/>
              <a:chExt cx="0" cy="656380"/>
            </a:xfrm>
          </p:grpSpPr>
          <p:cxnSp>
            <p:nvCxnSpPr>
              <p:cNvPr id="64" name="Connecteur droit 63"/>
              <p:cNvCxnSpPr/>
              <p:nvPr/>
            </p:nvCxnSpPr>
            <p:spPr>
              <a:xfrm>
                <a:off x="1922446" y="3100810"/>
                <a:ext cx="0" cy="32819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/>
              <p:cNvCxnSpPr/>
              <p:nvPr/>
            </p:nvCxnSpPr>
            <p:spPr>
              <a:xfrm>
                <a:off x="1922446" y="2772620"/>
                <a:ext cx="0" cy="328190"/>
              </a:xfrm>
              <a:prstGeom prst="line">
                <a:avLst/>
              </a:prstGeom>
              <a:ln w="1016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ZoneTexte 67"/>
          <p:cNvSpPr txBox="1"/>
          <p:nvPr/>
        </p:nvSpPr>
        <p:spPr>
          <a:xfrm>
            <a:off x="4574114" y="2019580"/>
            <a:ext cx="1416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Zone tampon 2</a:t>
            </a:r>
          </a:p>
        </p:txBody>
      </p:sp>
      <p:sp>
        <p:nvSpPr>
          <p:cNvPr id="21" name="Demi-tour 20"/>
          <p:cNvSpPr/>
          <p:nvPr/>
        </p:nvSpPr>
        <p:spPr>
          <a:xfrm rot="20877262">
            <a:off x="9182490" y="2217361"/>
            <a:ext cx="707204" cy="321962"/>
          </a:xfrm>
          <a:prstGeom prst="uturnArrow">
            <a:avLst>
              <a:gd name="adj1" fmla="val 15153"/>
              <a:gd name="adj2" fmla="val 23521"/>
              <a:gd name="adj3" fmla="val 24516"/>
              <a:gd name="adj4" fmla="val 7500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956749" y="1937501"/>
            <a:ext cx="631751" cy="725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9403963" y="2316830"/>
            <a:ext cx="348039" cy="359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8598060" y="1679641"/>
            <a:ext cx="182247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Roue pour pivoter la bouteille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rgbClr val="5B9BD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4" name="Groupe 73"/>
          <p:cNvGrpSpPr/>
          <p:nvPr/>
        </p:nvGrpSpPr>
        <p:grpSpPr>
          <a:xfrm>
            <a:off x="1311756" y="2742355"/>
            <a:ext cx="66333" cy="454246"/>
            <a:chOff x="1518796" y="3014410"/>
            <a:chExt cx="66333" cy="454246"/>
          </a:xfrm>
        </p:grpSpPr>
        <p:sp>
          <p:nvSpPr>
            <p:cNvPr id="23" name="Triangle isocèle 22"/>
            <p:cNvSpPr/>
            <p:nvPr/>
          </p:nvSpPr>
          <p:spPr>
            <a:xfrm rot="10800000">
              <a:off x="1518796" y="3014410"/>
              <a:ext cx="66333" cy="4542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1551264" y="3357095"/>
              <a:ext cx="0" cy="111561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/>
          <p:cNvGrpSpPr/>
          <p:nvPr/>
        </p:nvGrpSpPr>
        <p:grpSpPr>
          <a:xfrm>
            <a:off x="3231622" y="2742652"/>
            <a:ext cx="66333" cy="454246"/>
            <a:chOff x="1518796" y="3014410"/>
            <a:chExt cx="66333" cy="454246"/>
          </a:xfrm>
        </p:grpSpPr>
        <p:sp>
          <p:nvSpPr>
            <p:cNvPr id="76" name="Triangle isocèle 75"/>
            <p:cNvSpPr/>
            <p:nvPr/>
          </p:nvSpPr>
          <p:spPr>
            <a:xfrm rot="10800000">
              <a:off x="1518796" y="3014410"/>
              <a:ext cx="66333" cy="4542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/>
            <p:cNvCxnSpPr/>
            <p:nvPr/>
          </p:nvCxnSpPr>
          <p:spPr>
            <a:xfrm>
              <a:off x="1551264" y="3357095"/>
              <a:ext cx="0" cy="111561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e 77"/>
          <p:cNvGrpSpPr/>
          <p:nvPr/>
        </p:nvGrpSpPr>
        <p:grpSpPr>
          <a:xfrm rot="10800000">
            <a:off x="3535016" y="2414027"/>
            <a:ext cx="66333" cy="454246"/>
            <a:chOff x="1518796" y="3014410"/>
            <a:chExt cx="66333" cy="454246"/>
          </a:xfrm>
        </p:grpSpPr>
        <p:sp>
          <p:nvSpPr>
            <p:cNvPr id="79" name="Triangle isocèle 78"/>
            <p:cNvSpPr/>
            <p:nvPr/>
          </p:nvSpPr>
          <p:spPr>
            <a:xfrm rot="10800000">
              <a:off x="1518796" y="3014410"/>
              <a:ext cx="66333" cy="4542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>
              <a:off x="1551264" y="3357095"/>
              <a:ext cx="0" cy="111561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 rot="10800000">
            <a:off x="6349089" y="2414027"/>
            <a:ext cx="66333" cy="454246"/>
            <a:chOff x="1518796" y="3014410"/>
            <a:chExt cx="66333" cy="454246"/>
          </a:xfrm>
        </p:grpSpPr>
        <p:sp>
          <p:nvSpPr>
            <p:cNvPr id="82" name="Triangle isocèle 81"/>
            <p:cNvSpPr/>
            <p:nvPr/>
          </p:nvSpPr>
          <p:spPr>
            <a:xfrm rot="10800000">
              <a:off x="1518796" y="3014410"/>
              <a:ext cx="66333" cy="4542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3" name="Connecteur droit 82"/>
            <p:cNvCxnSpPr/>
            <p:nvPr/>
          </p:nvCxnSpPr>
          <p:spPr>
            <a:xfrm>
              <a:off x="1551264" y="3357095"/>
              <a:ext cx="0" cy="111561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e 83"/>
          <p:cNvGrpSpPr/>
          <p:nvPr/>
        </p:nvGrpSpPr>
        <p:grpSpPr>
          <a:xfrm rot="10800000">
            <a:off x="9247926" y="2375137"/>
            <a:ext cx="66333" cy="454246"/>
            <a:chOff x="1518796" y="3014410"/>
            <a:chExt cx="66333" cy="454246"/>
          </a:xfrm>
        </p:grpSpPr>
        <p:sp>
          <p:nvSpPr>
            <p:cNvPr id="85" name="Triangle isocèle 84"/>
            <p:cNvSpPr/>
            <p:nvPr/>
          </p:nvSpPr>
          <p:spPr>
            <a:xfrm rot="10800000">
              <a:off x="1518796" y="3014410"/>
              <a:ext cx="66333" cy="4542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6" name="Connecteur droit 85"/>
            <p:cNvCxnSpPr/>
            <p:nvPr/>
          </p:nvCxnSpPr>
          <p:spPr>
            <a:xfrm>
              <a:off x="1551264" y="3357095"/>
              <a:ext cx="0" cy="111561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>
            <a:off x="6047139" y="2772536"/>
            <a:ext cx="66333" cy="454246"/>
            <a:chOff x="1518796" y="3014410"/>
            <a:chExt cx="66333" cy="454246"/>
          </a:xfrm>
        </p:grpSpPr>
        <p:sp>
          <p:nvSpPr>
            <p:cNvPr id="88" name="Triangle isocèle 87"/>
            <p:cNvSpPr/>
            <p:nvPr/>
          </p:nvSpPr>
          <p:spPr>
            <a:xfrm rot="10800000">
              <a:off x="1518796" y="3014410"/>
              <a:ext cx="66333" cy="4542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9" name="Connecteur droit 88"/>
            <p:cNvCxnSpPr/>
            <p:nvPr/>
          </p:nvCxnSpPr>
          <p:spPr>
            <a:xfrm>
              <a:off x="1551264" y="3357095"/>
              <a:ext cx="0" cy="111561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e 89"/>
          <p:cNvGrpSpPr/>
          <p:nvPr/>
        </p:nvGrpSpPr>
        <p:grpSpPr>
          <a:xfrm>
            <a:off x="4503789" y="2742355"/>
            <a:ext cx="66333" cy="454246"/>
            <a:chOff x="1518796" y="3014410"/>
            <a:chExt cx="66333" cy="454246"/>
          </a:xfrm>
        </p:grpSpPr>
        <p:sp>
          <p:nvSpPr>
            <p:cNvPr id="91" name="Triangle isocèle 90"/>
            <p:cNvSpPr/>
            <p:nvPr/>
          </p:nvSpPr>
          <p:spPr>
            <a:xfrm rot="10800000">
              <a:off x="1518796" y="3014410"/>
              <a:ext cx="66333" cy="4542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551264" y="3357095"/>
              <a:ext cx="0" cy="111561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/>
          <p:cNvGrpSpPr/>
          <p:nvPr/>
        </p:nvGrpSpPr>
        <p:grpSpPr>
          <a:xfrm>
            <a:off x="1649568" y="2742355"/>
            <a:ext cx="66333" cy="454246"/>
            <a:chOff x="1518796" y="3014410"/>
            <a:chExt cx="66333" cy="454246"/>
          </a:xfrm>
        </p:grpSpPr>
        <p:sp>
          <p:nvSpPr>
            <p:cNvPr id="94" name="Triangle isocèle 93"/>
            <p:cNvSpPr/>
            <p:nvPr/>
          </p:nvSpPr>
          <p:spPr>
            <a:xfrm rot="10800000">
              <a:off x="1518796" y="3014410"/>
              <a:ext cx="66333" cy="4542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1551264" y="3357095"/>
              <a:ext cx="0" cy="111561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e 95"/>
          <p:cNvGrpSpPr/>
          <p:nvPr/>
        </p:nvGrpSpPr>
        <p:grpSpPr>
          <a:xfrm>
            <a:off x="10763606" y="938170"/>
            <a:ext cx="66333" cy="454246"/>
            <a:chOff x="1518796" y="3014410"/>
            <a:chExt cx="66333" cy="454246"/>
          </a:xfrm>
        </p:grpSpPr>
        <p:sp>
          <p:nvSpPr>
            <p:cNvPr id="97" name="Triangle isocèle 96"/>
            <p:cNvSpPr/>
            <p:nvPr/>
          </p:nvSpPr>
          <p:spPr>
            <a:xfrm rot="10800000">
              <a:off x="1518796" y="3014410"/>
              <a:ext cx="66333" cy="4542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>
              <a:off x="1551264" y="3357095"/>
              <a:ext cx="0" cy="111561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e 98"/>
          <p:cNvGrpSpPr/>
          <p:nvPr/>
        </p:nvGrpSpPr>
        <p:grpSpPr>
          <a:xfrm>
            <a:off x="10792092" y="151802"/>
            <a:ext cx="0" cy="656380"/>
            <a:chOff x="1922446" y="2772620"/>
            <a:chExt cx="0" cy="656380"/>
          </a:xfrm>
        </p:grpSpPr>
        <p:cxnSp>
          <p:nvCxnSpPr>
            <p:cNvPr id="100" name="Connecteur droit 99"/>
            <p:cNvCxnSpPr/>
            <p:nvPr/>
          </p:nvCxnSpPr>
          <p:spPr>
            <a:xfrm>
              <a:off x="1922446" y="3100810"/>
              <a:ext cx="0" cy="32819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922446" y="2772620"/>
              <a:ext cx="0" cy="328190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ZoneTexte 101"/>
          <p:cNvSpPr txBox="1"/>
          <p:nvPr/>
        </p:nvSpPr>
        <p:spPr>
          <a:xfrm>
            <a:off x="10905978" y="244826"/>
            <a:ext cx="9201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Vérin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10732117" y="807626"/>
            <a:ext cx="1456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Capteur optique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4113741" y="6436070"/>
            <a:ext cx="29515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 vibrant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6089165" y="4899525"/>
            <a:ext cx="16843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5B9BD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Vérin presse</a:t>
            </a:r>
          </a:p>
        </p:txBody>
      </p:sp>
    </p:spTree>
    <p:extLst>
      <p:ext uri="{BB962C8B-B14F-4D97-AF65-F5344CB8AC3E}">
        <p14:creationId xmlns:p14="http://schemas.microsoft.com/office/powerpoint/2010/main" val="46869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0728" y="2435290"/>
            <a:ext cx="2823245" cy="239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92193" y="3799840"/>
            <a:ext cx="549987" cy="1032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>
            <a:off x="4192193" y="2786380"/>
            <a:ext cx="549988" cy="10134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4375746" y="2767489"/>
            <a:ext cx="177800" cy="378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4263390" y="3785126"/>
            <a:ext cx="411739" cy="1013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Triangle isocèle 108"/>
          <p:cNvSpPr/>
          <p:nvPr/>
        </p:nvSpPr>
        <p:spPr>
          <a:xfrm>
            <a:off x="4263390" y="2865120"/>
            <a:ext cx="411739" cy="92000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4399557" y="2865119"/>
            <a:ext cx="133107" cy="3652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5364480" y="2865119"/>
            <a:ext cx="2701290" cy="1933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 rot="21108728">
            <a:off x="6671508" y="2627304"/>
            <a:ext cx="1291902" cy="484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6520863" y="2617469"/>
            <a:ext cx="259080" cy="247650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 rot="16200000">
            <a:off x="5076678" y="2698389"/>
            <a:ext cx="1291902" cy="484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 rot="16200000">
            <a:off x="3144653" y="3378956"/>
            <a:ext cx="2642702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 rot="10800000">
            <a:off x="4448782" y="2076068"/>
            <a:ext cx="1291902" cy="484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624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57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BRULAIS Sébastien 233390</dc:creator>
  <cp:lastModifiedBy>BRULAIS Sébastien 233390</cp:lastModifiedBy>
  <cp:revision>14</cp:revision>
  <dcterms:created xsi:type="dcterms:W3CDTF">2017-06-15T14:29:37Z</dcterms:created>
  <dcterms:modified xsi:type="dcterms:W3CDTF">2017-06-20T07:33:55Z</dcterms:modified>
</cp:coreProperties>
</file>