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5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5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1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8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3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2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03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567-31DB-41E1-BED7-A88E23C520B0}" type="datetimeFigureOut">
              <a:rPr lang="fr-FR" smtClean="0"/>
              <a:t>01/01/2017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E7DF-D5A2-4FC7-BDD5-F1F22DC524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7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44" y="238560"/>
            <a:ext cx="10065330" cy="65206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245773" y="3725801"/>
            <a:ext cx="1811530" cy="1990122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52540" y="5710294"/>
            <a:ext cx="76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6915" y="5525628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Axe synchronisation Y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05215" y="4662392"/>
            <a:ext cx="573504" cy="630044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99058" y="510062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40x40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64736" y="5285292"/>
            <a:ext cx="76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09546" y="5088232"/>
            <a:ext cx="848409" cy="630044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51125" y="5715923"/>
            <a:ext cx="474296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90679" y="553125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40x80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42576" y="6409780"/>
            <a:ext cx="76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6951" y="6225114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Plaque acier 3 mm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287449" y="5789261"/>
            <a:ext cx="573504" cy="630044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4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</dc:creator>
  <cp:lastModifiedBy>Seb</cp:lastModifiedBy>
  <cp:revision>3</cp:revision>
  <dcterms:created xsi:type="dcterms:W3CDTF">2017-01-01T21:57:18Z</dcterms:created>
  <dcterms:modified xsi:type="dcterms:W3CDTF">2017-01-01T22:17:36Z</dcterms:modified>
</cp:coreProperties>
</file>