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7"/>
  </p:notesMasterIdLst>
  <p:sldIdLst>
    <p:sldId id="262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68D"/>
    <a:srgbClr val="1D1C68"/>
    <a:srgbClr val="EBEBEB"/>
    <a:srgbClr val="333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F3D37-3496-A44A-8343-ED728899321E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2501C-6AED-394F-A971-A892DC8F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9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718AE611-130E-0D2E-E802-8A36716DB9FC}"/>
              </a:ext>
            </a:extLst>
          </p:cNvPr>
          <p:cNvSpPr txBox="1">
            <a:spLocks/>
          </p:cNvSpPr>
          <p:nvPr/>
        </p:nvSpPr>
        <p:spPr>
          <a:xfrm>
            <a:off x="1523999" y="3556001"/>
            <a:ext cx="9144000" cy="576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4CE541A-6BE9-11BD-EA23-8EFFEB67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/>
          </a:prstGeom>
          <a:solidFill>
            <a:schemeClr val="accent1"/>
          </a:solidFill>
          <a:effectLst>
            <a:outerShdw blurRad="152400" dist="177800" dir="2700000" algn="tl" rotWithShape="0">
              <a:prstClr val="black">
                <a:alpha val="28000"/>
              </a:prstClr>
            </a:outerShdw>
          </a:effectLst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4B9EEEA-4E55-EBA2-FD56-C7F246D4D4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1211" y="2875826"/>
            <a:ext cx="8029575" cy="88843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Your name here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B7712E16-869E-C669-4D08-61CB38A952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81211" y="4016919"/>
            <a:ext cx="8029574" cy="11623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Your Institution here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F3E5E026-FF93-380A-0369-EE921FD448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81211" y="5446367"/>
            <a:ext cx="8029574" cy="80724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C46A339-0CEF-4204-070F-6F207DD8DA16}"/>
              </a:ext>
            </a:extLst>
          </p:cNvPr>
          <p:cNvSpPr txBox="1">
            <a:spLocks/>
          </p:cNvSpPr>
          <p:nvPr userDrawn="1"/>
        </p:nvSpPr>
        <p:spPr>
          <a:xfrm>
            <a:off x="1523999" y="3556001"/>
            <a:ext cx="9144000" cy="576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191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4286-880B-57FC-DB81-FFF3401C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75FE2-4B4A-D8D3-B2FA-EB014F9C6D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77FF6-35FE-31D5-39BB-AE226A2B778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BB3C307-B990-AD4B-B50D-7E99B8F062FC}" type="datetime4">
              <a:rPr lang="en-US" smtClean="0"/>
              <a:t>May 2, 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6B267-E163-B80C-46EF-94954F74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BA2CA-43B7-CFEB-A82E-80508607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ECB1-3895-4A4C-B4FA-05A9A99CBE2F}" type="datetime4">
              <a:rPr lang="en-US" smtClean="0"/>
              <a:t>May 2,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D12E6-52D2-70A6-FF8A-7D322690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264E2-CD46-217A-CB3F-C1B24128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6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CAB9-FDBF-45A0-942B-6CD2D296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942EA-E749-4D6C-901E-AB3CC35F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7A8DE-4E81-1B9E-C59A-4EAF8473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4BAF-1559-C14F-9D4F-328F6206CD82}" type="datetime4">
              <a:rPr lang="en-US" smtClean="0"/>
              <a:t>May 2,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5A65D-E5D6-D9D8-F2F3-15F0106E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DBC31-C26C-5121-C688-D671E483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2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0D2D-11F9-48E3-BDFD-009EB9BB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0E9E-29C7-4254-9EF1-22FC64B56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3693F-2B5D-47A4-9937-F8D0829FE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F39FA0-3E19-D526-8868-D57F6306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8C99-19A0-7840-AEE5-660ED0FD4BD4}" type="datetime4">
              <a:rPr lang="en-US" smtClean="0"/>
              <a:t>May 2, 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9DBD2E6-2332-1BF3-4E35-20FC2A3C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B3F3F2-4DBF-CF34-23EC-A86421F0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9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740E5-4C34-4241-9607-30A57A5E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0920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3C258-E6CF-4250-9ADE-3CCF91421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3311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3D0E3-F2B3-4828-9FE8-79E35EBAD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0920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FC978-7416-4BEC-A3E2-5F84F4560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3311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CEAA7D5A-E2C3-8158-2C65-6FCE700A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2743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46AA4AE-5CBB-E3C2-7214-7D2F7572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C1BE-E9A7-5149-938F-8AC72CA20F58}" type="datetime4">
              <a:rPr lang="en-US" smtClean="0"/>
              <a:t>May 2, 2022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51305C1-B853-FF86-C7D1-E0E9B71E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7D36C77-B794-D188-CDB9-829834A7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1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6189-0E78-45C1-8704-51B6FC39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217D2-E09D-B61B-12D8-0D0B70BC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1420-0630-9649-B3ED-E8C37B93454A}" type="datetime4">
              <a:rPr lang="en-US" smtClean="0"/>
              <a:t>May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B204-6B38-8446-1F52-AB40F5CB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69B5B3-B203-68F0-BC8C-939AE8DA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6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BA2CA-43B7-CFEB-A82E-80508607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ECB1-3895-4A4C-B4FA-05A9A99CBE2F}" type="datetime4">
              <a:rPr lang="en-US" smtClean="0"/>
              <a:t>May 2,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D12E6-52D2-70A6-FF8A-7D322690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264E2-CD46-217A-CB3F-C1B24128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0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718AE611-130E-0D2E-E802-8A36716DB9FC}"/>
              </a:ext>
            </a:extLst>
          </p:cNvPr>
          <p:cNvSpPr txBox="1">
            <a:spLocks/>
          </p:cNvSpPr>
          <p:nvPr userDrawn="1"/>
        </p:nvSpPr>
        <p:spPr>
          <a:xfrm>
            <a:off x="1523999" y="3556001"/>
            <a:ext cx="9144000" cy="576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4CE541A-6BE9-11BD-EA23-8EFFEB67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/>
          </a:prstGeom>
          <a:solidFill>
            <a:schemeClr val="accent1"/>
          </a:solidFill>
          <a:effectLst>
            <a:outerShdw blurRad="152400" dist="177800" dir="2700000" algn="tl" rotWithShape="0">
              <a:prstClr val="black">
                <a:alpha val="28000"/>
              </a:prstClr>
            </a:outerShdw>
          </a:effectLst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4B9EEEA-4E55-EBA2-FD56-C7F246D4D4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1211" y="2875826"/>
            <a:ext cx="8029575" cy="88843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Your name here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B7712E16-869E-C669-4D08-61CB38A952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81211" y="4016919"/>
            <a:ext cx="8029574" cy="11623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Your Institution here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F3E5E026-FF93-380A-0369-EE921FD448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81211" y="5446367"/>
            <a:ext cx="8029574" cy="80724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27776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740E5-4C34-4241-9607-30A57A5E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3C258-E6CF-4250-9ADE-3CCF91421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3D0E3-F2B3-4828-9FE8-79E35EBAD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FC978-7416-4BEC-A3E2-5F84F4560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CEAA7D5A-E2C3-8158-2C65-6FCE700A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2743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46AA4AE-5CBB-E3C2-7214-7D2F7572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C1BE-E9A7-5149-938F-8AC72CA20F58}" type="datetime4">
              <a:rPr lang="en-US" smtClean="0"/>
              <a:t>May 2, 2022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51305C1-B853-FF86-C7D1-E0E9B71E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7D36C77-B794-D188-CDB9-829834A7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8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6189-0E78-45C1-8704-51B6FC39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217D2-E09D-B61B-12D8-0D0B70BC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1420-0630-9649-B3ED-E8C37B93454A}" type="datetime4">
              <a:rPr lang="en-US" smtClean="0"/>
              <a:t>May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B204-6B38-8446-1F52-AB40F5CB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69B5B3-B203-68F0-BC8C-939AE8DA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1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2B08E9-BC93-4F3C-8000-6931DF2B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2743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7735-0958-4F79-9D87-67DA22BCF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8294" y="1519311"/>
            <a:ext cx="10045505" cy="2863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This is the first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C9FBB-1B4B-432A-8E9F-8BBCFF5C4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F1E52-7DB8-F263-DB4E-89CD576E4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fld id="{4410D096-1298-A54A-A367-F4F59EBF1F81}" type="datetime4">
              <a:rPr lang="en-US" smtClean="0"/>
              <a:t>May 2, 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7ED53F-A44E-D7C1-8A87-59E183446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B20306-4F53-CDAC-E5E3-EB005DBEEC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925" y="6331058"/>
            <a:ext cx="3946453" cy="21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0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49" r:id="rId7"/>
    <p:sldLayoutId id="2147483653" r:id="rId8"/>
    <p:sldLayoutId id="2147483654" r:id="rId9"/>
    <p:sldLayoutId id="2147483656" r:id="rId10"/>
    <p:sldLayoutId id="21474836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SzPct val="12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1pPr>
      <a:lvl2pPr marL="685800" indent="-228600" algn="just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SzPct val="12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AEBA-27BF-32B8-2A68-AEE6E6BA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Nice 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D9C1E-AC98-1E97-465D-E8D6CB3B44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Spencer H. Bryngelson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631B3-FD18-6622-BA3C-4643C79197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Computational Science &amp; Engineering</a:t>
            </a:r>
          </a:p>
          <a:p>
            <a:r>
              <a:rPr lang="en-US" dirty="0"/>
              <a:t>Georgia Institute of 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925F9-9EE8-5850-F5ED-093A156963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Today’s Date, 2022</a:t>
            </a:r>
          </a:p>
        </p:txBody>
      </p:sp>
    </p:spTree>
    <p:extLst>
      <p:ext uri="{BB962C8B-B14F-4D97-AF65-F5344CB8AC3E}">
        <p14:creationId xmlns:p14="http://schemas.microsoft.com/office/powerpoint/2010/main" val="203419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5EC7-4070-FE6F-5D5E-1E723AD1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50D9F-E01D-D808-62F7-929001EA2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example text</a:t>
            </a:r>
          </a:p>
          <a:p>
            <a:pPr lvl="1"/>
            <a:r>
              <a:rPr lang="en-US" dirty="0"/>
              <a:t>And an example sub-item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B46FF-5FCD-1FC9-221F-32EEDFE5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C480-EA07-EB4E-91F1-A0C0CEAEF9FE}" type="datetime4">
              <a:rPr lang="en-US" smtClean="0"/>
              <a:t>May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C4E7D-6BBA-D262-1AA6-15F5942F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A6F2-71E9-C08D-D909-EC008A9C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1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DB36-413A-0710-D6A5-644CD961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Example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07475-E7EB-6007-C935-B7678B8283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example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AC1EE-DF7E-77AF-24D6-29577CD859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example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EAB02-B75D-0568-19D2-99168FB9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54-8608-7946-8D94-9B40E15E7124}" type="datetime4">
              <a:rPr lang="en-US" smtClean="0"/>
              <a:t>May 2,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B22F9-391D-19F1-9308-DA0D1B61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47D0E-A50D-4CD8-7449-6DCA3476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3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13B4E-4CEC-EDF2-59A4-6215DD84D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36CA-119D-3091-FD45-7F3F78A784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Thing 1 is very good!</a:t>
            </a:r>
          </a:p>
          <a:p>
            <a:r>
              <a:rPr lang="en-US" dirty="0"/>
              <a:t>But not always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B4496-E812-D411-6776-FE8357B0A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Thing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3BB9F3-6B0B-C852-BC0B-AB00822BE49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Thing 2 is pretty good as well</a:t>
            </a:r>
          </a:p>
          <a:p>
            <a:pPr lvl="1"/>
            <a:r>
              <a:rPr lang="en-US" dirty="0"/>
              <a:t>But Thing 1 is still superior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6E6C2D-4FC2-4389-0170-B29C95E0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Example Slide - Redux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FBA49-AC38-E43B-3A12-31A2FE2B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114E-6FD0-CA40-AE00-832E08AEE08E}" type="datetime4">
              <a:rPr lang="en-US" smtClean="0"/>
              <a:t>May 2,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306F5-E3E0-B51E-331E-9882B240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44CD4-3D6C-96CE-E014-C8D59F44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8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EBF0-F7AA-CF50-359B-55A4E6A8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Empty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2D625-E05E-8983-ABB1-1F356329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5D52-038B-F74C-A500-83C9EA401ABC}" type="datetime4">
              <a:rPr lang="en-US" smtClean="0"/>
              <a:t>May 2,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703EE-A5A4-60D1-3533-1C9B0CC1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9AFFA-5334-51DF-1AA2-D83556BF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01828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BeamerBlu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331B4"/>
      </a:accent1>
      <a:accent2>
        <a:srgbClr val="26268C"/>
      </a:accent2>
      <a:accent3>
        <a:srgbClr val="1C1B67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amer" id="{721F074C-604C-4843-BFBE-9B67CF8164E2}" vid="{BB55CEE6-A278-5C4D-B21A-218C458FF0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8</TotalTime>
  <Words>89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CMU Sans Serif</vt:lpstr>
      <vt:lpstr>CMU Sans Serif Medium</vt:lpstr>
      <vt:lpstr>Wingdings</vt:lpstr>
      <vt:lpstr>beamer</vt:lpstr>
      <vt:lpstr>A Nice Title Here</vt:lpstr>
      <vt:lpstr>Example Slide Title</vt:lpstr>
      <vt:lpstr>Another Example Slide</vt:lpstr>
      <vt:lpstr>Another Example Slide - Redux</vt:lpstr>
      <vt:lpstr>An Empty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Nice Title Here</dc:title>
  <dc:creator>Bryngelson, Spencer H.</dc:creator>
  <cp:lastModifiedBy>Bryngelson, Spencer H.</cp:lastModifiedBy>
  <cp:revision>3</cp:revision>
  <dcterms:created xsi:type="dcterms:W3CDTF">2022-05-01T20:51:21Z</dcterms:created>
  <dcterms:modified xsi:type="dcterms:W3CDTF">2022-05-02T20:17:02Z</dcterms:modified>
</cp:coreProperties>
</file>