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51EB9-52BF-499A-BBF8-67E5C531B3B5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24FC7-7F72-44AA-96BF-A5C93373D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7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XML</a:t>
            </a:r>
            <a:r>
              <a:rPr lang="en-IN" baseline="0" dirty="0" smtClean="0"/>
              <a:t> – extensible </a:t>
            </a:r>
            <a:r>
              <a:rPr lang="en-IN" baseline="0" dirty="0" err="1" smtClean="0"/>
              <a:t>markup</a:t>
            </a:r>
            <a:r>
              <a:rPr lang="en-IN" baseline="0" dirty="0" smtClean="0"/>
              <a:t> language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24FC7-7F72-44AA-96BF-A5C93373D2D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graphics, also called bitmap graphics,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type of digital image that uses tiny rectangular pixels, or picture 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arranged in a grid formation to represent an image.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24FC7-7F72-44AA-96BF-A5C93373D2D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7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7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3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6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84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3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4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0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8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2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8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9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B5D772-526D-4866-9098-6C70CB138CB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6A397B-C2DB-443F-B5E0-C452C2F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SVGs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Scaleable</a:t>
            </a:r>
            <a:r>
              <a:rPr lang="en-IN" dirty="0" smtClean="0"/>
              <a:t> Vector Graphics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exactly is SVG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Scaleable</a:t>
            </a:r>
            <a:r>
              <a:rPr lang="en-IN" dirty="0" smtClean="0"/>
              <a:t> </a:t>
            </a:r>
            <a:r>
              <a:rPr lang="en-IN" dirty="0"/>
              <a:t>vector graphics.</a:t>
            </a:r>
          </a:p>
          <a:p>
            <a:r>
              <a:rPr lang="en-IN" dirty="0" smtClean="0"/>
              <a:t>a </a:t>
            </a:r>
            <a:r>
              <a:rPr lang="en-IN" dirty="0"/>
              <a:t>language for describing 2d </a:t>
            </a:r>
            <a:r>
              <a:rPr lang="en-IN" dirty="0" smtClean="0"/>
              <a:t>graphics.</a:t>
            </a:r>
          </a:p>
          <a:p>
            <a:r>
              <a:rPr lang="en-IN" dirty="0" smtClean="0"/>
              <a:t>Generative </a:t>
            </a:r>
            <a:r>
              <a:rPr lang="en-IN" dirty="0"/>
              <a:t>Modelling Language (GML</a:t>
            </a:r>
            <a:r>
              <a:rPr lang="en-IN" dirty="0" smtClean="0"/>
              <a:t>) is used for 3D graphics</a:t>
            </a:r>
            <a:endParaRPr lang="en-IN" dirty="0"/>
          </a:p>
          <a:p>
            <a:r>
              <a:rPr lang="en-IN" dirty="0" smtClean="0"/>
              <a:t>XML </a:t>
            </a:r>
            <a:r>
              <a:rPr lang="en-IN" dirty="0"/>
              <a:t>for web graphics</a:t>
            </a:r>
          </a:p>
        </p:txBody>
      </p:sp>
    </p:spTree>
    <p:extLst>
      <p:ext uri="{BB962C8B-B14F-4D97-AF65-F5344CB8AC3E}">
        <p14:creationId xmlns:p14="http://schemas.microsoft.com/office/powerpoint/2010/main" val="12321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Icons</a:t>
            </a:r>
          </a:p>
          <a:p>
            <a:r>
              <a:rPr lang="en-US" dirty="0" smtClean="0"/>
              <a:t>Visualizations </a:t>
            </a:r>
            <a:endParaRPr lang="en-US" dirty="0"/>
          </a:p>
          <a:p>
            <a:r>
              <a:rPr lang="en-US" dirty="0" smtClean="0"/>
              <a:t>Responsive </a:t>
            </a:r>
            <a:r>
              <a:rPr lang="en-US" dirty="0"/>
              <a:t>images(but not like how flex </a:t>
            </a:r>
            <a:r>
              <a:rPr lang="en-US" dirty="0" smtClean="0"/>
              <a:t>box/bootstrap </a:t>
            </a:r>
            <a:r>
              <a:rPr lang="en-US" dirty="0"/>
              <a:t>is for CSS)</a:t>
            </a:r>
          </a:p>
          <a:p>
            <a:r>
              <a:rPr lang="en-US" dirty="0" smtClean="0"/>
              <a:t>Banner </a:t>
            </a:r>
            <a:r>
              <a:rPr lang="en-US" dirty="0"/>
              <a:t>ads</a:t>
            </a:r>
          </a:p>
          <a:p>
            <a:r>
              <a:rPr lang="en-US" dirty="0" smtClean="0"/>
              <a:t>Animations </a:t>
            </a:r>
            <a:r>
              <a:rPr lang="en-US" dirty="0" err="1" smtClean="0"/>
              <a:t>etc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9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Scaleable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its </a:t>
            </a:r>
            <a:r>
              <a:rPr lang="en-US" dirty="0" err="1"/>
              <a:t>scalebale</a:t>
            </a:r>
            <a:r>
              <a:rPr lang="en-US" dirty="0"/>
              <a:t> </a:t>
            </a:r>
          </a:p>
          <a:p>
            <a:r>
              <a:rPr lang="en-US" dirty="0" smtClean="0"/>
              <a:t>Can </a:t>
            </a:r>
            <a:r>
              <a:rPr lang="en-US" dirty="0"/>
              <a:t>be scaled </a:t>
            </a:r>
            <a:r>
              <a:rPr lang="en-US" dirty="0" smtClean="0"/>
              <a:t>indefinitely.</a:t>
            </a:r>
            <a:endParaRPr lang="en-US" dirty="0"/>
          </a:p>
          <a:p>
            <a:r>
              <a:rPr lang="en-US" dirty="0" smtClean="0"/>
              <a:t>Graphically </a:t>
            </a:r>
            <a:r>
              <a:rPr lang="en-US" dirty="0"/>
              <a:t>Independent</a:t>
            </a:r>
          </a:p>
          <a:p>
            <a:r>
              <a:rPr lang="en-US" dirty="0" smtClean="0"/>
              <a:t>Unlike </a:t>
            </a:r>
            <a:r>
              <a:rPr lang="en-US" dirty="0"/>
              <a:t>SVG, raster formats like jpeg and </a:t>
            </a:r>
            <a:r>
              <a:rPr lang="en-US" dirty="0" err="1"/>
              <a:t>png</a:t>
            </a:r>
            <a:r>
              <a:rPr lang="en-US" dirty="0"/>
              <a:t> are resolution dependent.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8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based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Like XML.</a:t>
            </a:r>
          </a:p>
          <a:p>
            <a:r>
              <a:rPr lang="en-US" dirty="0" smtClean="0"/>
              <a:t>Lesser </a:t>
            </a:r>
            <a:r>
              <a:rPr lang="en-US" dirty="0"/>
              <a:t>storage</a:t>
            </a:r>
          </a:p>
          <a:p>
            <a:pPr marL="0" indent="0">
              <a:buNone/>
            </a:pPr>
            <a:r>
              <a:rPr lang="en-US" dirty="0"/>
              <a:t>  -ex. for a </a:t>
            </a:r>
            <a:r>
              <a:rPr lang="en-US" dirty="0" err="1"/>
              <a:t>png</a:t>
            </a:r>
            <a:r>
              <a:rPr lang="en-US" dirty="0"/>
              <a:t> image of 5kb, the corresponding </a:t>
            </a:r>
            <a:r>
              <a:rPr lang="en-US" dirty="0" err="1"/>
              <a:t>svg</a:t>
            </a:r>
            <a:r>
              <a:rPr lang="en-US" dirty="0"/>
              <a:t> image will probably be of 2kb</a:t>
            </a:r>
          </a:p>
          <a:p>
            <a:r>
              <a:rPr lang="en-US" dirty="0" smtClean="0"/>
              <a:t>When </a:t>
            </a:r>
            <a:r>
              <a:rPr lang="en-US" dirty="0" err="1"/>
              <a:t>svg</a:t>
            </a:r>
            <a:r>
              <a:rPr lang="en-US" dirty="0"/>
              <a:t> image opened in a text editor like brackets, VS or sublime, you will be greeted with code. When a </a:t>
            </a:r>
            <a:r>
              <a:rPr lang="en-US" dirty="0" err="1"/>
              <a:t>png</a:t>
            </a:r>
            <a:r>
              <a:rPr lang="en-US" dirty="0"/>
              <a:t> image is </a:t>
            </a:r>
            <a:r>
              <a:rPr lang="en-US" dirty="0" err="1"/>
              <a:t>opned</a:t>
            </a:r>
            <a:r>
              <a:rPr lang="en-US" dirty="0"/>
              <a:t>, you will find the picture.</a:t>
            </a:r>
          </a:p>
          <a:p>
            <a:r>
              <a:rPr lang="en-US" dirty="0" smtClean="0"/>
              <a:t>Image </a:t>
            </a:r>
            <a:r>
              <a:rPr lang="en-US" dirty="0"/>
              <a:t>is based on code rather than photo editor/ software like paint or camera(.jpeg).</a:t>
            </a:r>
          </a:p>
          <a:p>
            <a:r>
              <a:rPr lang="en-US" dirty="0" smtClean="0"/>
              <a:t>Can </a:t>
            </a:r>
            <a:r>
              <a:rPr lang="en-US" dirty="0"/>
              <a:t>be embedded with HTML on webpage/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6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 is text based, it is apart of DOM</a:t>
            </a:r>
          </a:p>
          <a:p>
            <a:r>
              <a:rPr lang="en-US" dirty="0" smtClean="0"/>
              <a:t>Every </a:t>
            </a:r>
            <a:r>
              <a:rPr lang="en-US" dirty="0"/>
              <a:t>element is directly accessible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5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Viewport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Viewbox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 </a:t>
            </a:r>
            <a:r>
              <a:rPr lang="en-US" dirty="0"/>
              <a:t>is infinite</a:t>
            </a:r>
          </a:p>
          <a:p>
            <a:r>
              <a:rPr lang="en-US" dirty="0" smtClean="0"/>
              <a:t>There </a:t>
            </a:r>
            <a:r>
              <a:rPr lang="en-US" dirty="0"/>
              <a:t>are no restraints on the </a:t>
            </a:r>
            <a:r>
              <a:rPr lang="en-US" dirty="0" err="1"/>
              <a:t>codinate</a:t>
            </a:r>
            <a:r>
              <a:rPr lang="en-US" dirty="0"/>
              <a:t> system</a:t>
            </a:r>
          </a:p>
          <a:p>
            <a:r>
              <a:rPr lang="en-US" dirty="0" smtClean="0"/>
              <a:t>In </a:t>
            </a:r>
            <a:r>
              <a:rPr lang="en-US" dirty="0"/>
              <a:t>viewport, origin of SVG universe is 0,0.</a:t>
            </a:r>
          </a:p>
          <a:p>
            <a:r>
              <a:rPr lang="en-US" dirty="0" err="1" smtClean="0"/>
              <a:t>Viewbox</a:t>
            </a:r>
            <a:r>
              <a:rPr lang="en-US" dirty="0" smtClean="0"/>
              <a:t> </a:t>
            </a:r>
            <a:r>
              <a:rPr lang="en-US" dirty="0"/>
              <a:t>is area of canvas displayed on viewport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make a stick figure together using </a:t>
            </a:r>
            <a:r>
              <a:rPr lang="en-IN" dirty="0" err="1" smtClean="0"/>
              <a:t>svg</a:t>
            </a:r>
            <a:endParaRPr lang="en-IN" dirty="0"/>
          </a:p>
        </p:txBody>
      </p:sp>
      <p:pic>
        <p:nvPicPr>
          <p:cNvPr id="1026" name="Picture 2" descr="Stick figure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38" y="2557463"/>
            <a:ext cx="235032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4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1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Make Captain America’s Shield using </a:t>
            </a:r>
            <a:r>
              <a:rPr lang="en-IN" dirty="0" err="1" smtClean="0"/>
              <a:t>svg</a:t>
            </a:r>
            <a:endParaRPr lang="en-IN" dirty="0"/>
          </a:p>
        </p:txBody>
      </p:sp>
      <p:pic>
        <p:nvPicPr>
          <p:cNvPr id="2050" name="Picture 2" descr="Captain America&amp;#39;s shiel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14" y="1241382"/>
            <a:ext cx="4028100" cy="402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74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254</Words>
  <Application>Microsoft Office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SVGs</vt:lpstr>
      <vt:lpstr>What exactly is SVG</vt:lpstr>
      <vt:lpstr>Uses </vt:lpstr>
      <vt:lpstr>Scaleable</vt:lpstr>
      <vt:lpstr>Text based</vt:lpstr>
      <vt:lpstr>Dynamic</vt:lpstr>
      <vt:lpstr>Viewport vs Viewbox</vt:lpstr>
      <vt:lpstr>Lets make a stick figure together using svg</vt:lpstr>
      <vt:lpstr>Assignment 1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SVGs</dc:title>
  <dc:creator>Shauryaveer</dc:creator>
  <cp:lastModifiedBy>Shauryaveer</cp:lastModifiedBy>
  <cp:revision>2</cp:revision>
  <dcterms:created xsi:type="dcterms:W3CDTF">2021-11-18T14:39:25Z</dcterms:created>
  <dcterms:modified xsi:type="dcterms:W3CDTF">2021-11-18T15:00:50Z</dcterms:modified>
</cp:coreProperties>
</file>