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A2878-B082-4419-846D-865411ABCD64}" v="15" dt="2025-03-21T10:12:54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skar, Satish" userId="3f0d90f1-dfd2-405a-813b-3aaea86c3029" providerId="ADAL" clId="{190A2878-B082-4419-846D-865411ABCD64}"/>
    <pc:docChg chg="undo redo custSel addSld delSld modSld sldOrd">
      <pc:chgData name="Bhaskar, Satish" userId="3f0d90f1-dfd2-405a-813b-3aaea86c3029" providerId="ADAL" clId="{190A2878-B082-4419-846D-865411ABCD64}" dt="2025-03-24T11:25:12.949" v="6550" actId="33524"/>
      <pc:docMkLst>
        <pc:docMk/>
      </pc:docMkLst>
      <pc:sldChg chg="modSp mod">
        <pc:chgData name="Bhaskar, Satish" userId="3f0d90f1-dfd2-405a-813b-3aaea86c3029" providerId="ADAL" clId="{190A2878-B082-4419-846D-865411ABCD64}" dt="2025-03-21T07:00:20.597" v="6112" actId="113"/>
        <pc:sldMkLst>
          <pc:docMk/>
          <pc:sldMk cId="2366682696" sldId="256"/>
        </pc:sldMkLst>
        <pc:spChg chg="mod">
          <ac:chgData name="Bhaskar, Satish" userId="3f0d90f1-dfd2-405a-813b-3aaea86c3029" providerId="ADAL" clId="{190A2878-B082-4419-846D-865411ABCD64}" dt="2025-03-21T07:00:20.597" v="6112" actId="113"/>
          <ac:spMkLst>
            <pc:docMk/>
            <pc:sldMk cId="2366682696" sldId="256"/>
            <ac:spMk id="2" creationId="{A80695FE-138E-5289-6160-482FDA9D348B}"/>
          </ac:spMkLst>
        </pc:spChg>
      </pc:sldChg>
      <pc:sldChg chg="modSp new mod">
        <pc:chgData name="Bhaskar, Satish" userId="3f0d90f1-dfd2-405a-813b-3aaea86c3029" providerId="ADAL" clId="{190A2878-B082-4419-846D-865411ABCD64}" dt="2025-03-21T07:04:07.422" v="6266"/>
        <pc:sldMkLst>
          <pc:docMk/>
          <pc:sldMk cId="367933458" sldId="257"/>
        </pc:sldMkLst>
        <pc:spChg chg="mod">
          <ac:chgData name="Bhaskar, Satish" userId="3f0d90f1-dfd2-405a-813b-3aaea86c3029" providerId="ADAL" clId="{190A2878-B082-4419-846D-865411ABCD64}" dt="2025-03-21T05:39:35.191" v="638" actId="115"/>
          <ac:spMkLst>
            <pc:docMk/>
            <pc:sldMk cId="367933458" sldId="257"/>
            <ac:spMk id="2" creationId="{C971E54D-A5DE-7611-9F8D-866719D05458}"/>
          </ac:spMkLst>
        </pc:spChg>
        <pc:spChg chg="mod">
          <ac:chgData name="Bhaskar, Satish" userId="3f0d90f1-dfd2-405a-813b-3aaea86c3029" providerId="ADAL" clId="{190A2878-B082-4419-846D-865411ABCD64}" dt="2025-03-21T07:04:07.422" v="6266"/>
          <ac:spMkLst>
            <pc:docMk/>
            <pc:sldMk cId="367933458" sldId="257"/>
            <ac:spMk id="3" creationId="{04833C1A-EA54-97D7-6CBD-C791199181B7}"/>
          </ac:spMkLst>
        </pc:spChg>
      </pc:sldChg>
      <pc:sldChg chg="modSp new mod">
        <pc:chgData name="Bhaskar, Satish" userId="3f0d90f1-dfd2-405a-813b-3aaea86c3029" providerId="ADAL" clId="{190A2878-B082-4419-846D-865411ABCD64}" dt="2025-03-21T05:50:59.821" v="1591" actId="113"/>
        <pc:sldMkLst>
          <pc:docMk/>
          <pc:sldMk cId="2546752060" sldId="258"/>
        </pc:sldMkLst>
        <pc:spChg chg="mod">
          <ac:chgData name="Bhaskar, Satish" userId="3f0d90f1-dfd2-405a-813b-3aaea86c3029" providerId="ADAL" clId="{190A2878-B082-4419-846D-865411ABCD64}" dt="2025-03-21T05:49:06.558" v="1559" actId="108"/>
          <ac:spMkLst>
            <pc:docMk/>
            <pc:sldMk cId="2546752060" sldId="258"/>
            <ac:spMk id="2" creationId="{81F0BDC9-8226-5F4A-08ED-4E1EDB8AE7A0}"/>
          </ac:spMkLst>
        </pc:spChg>
        <pc:spChg chg="mod">
          <ac:chgData name="Bhaskar, Satish" userId="3f0d90f1-dfd2-405a-813b-3aaea86c3029" providerId="ADAL" clId="{190A2878-B082-4419-846D-865411ABCD64}" dt="2025-03-21T05:50:59.821" v="1591" actId="113"/>
          <ac:spMkLst>
            <pc:docMk/>
            <pc:sldMk cId="2546752060" sldId="258"/>
            <ac:spMk id="3" creationId="{A85C65BD-86E9-10F0-5BE6-C448BE67D4D6}"/>
          </ac:spMkLst>
        </pc:spChg>
      </pc:sldChg>
      <pc:sldChg chg="addSp delSp modSp new mod">
        <pc:chgData name="Bhaskar, Satish" userId="3f0d90f1-dfd2-405a-813b-3aaea86c3029" providerId="ADAL" clId="{190A2878-B082-4419-846D-865411ABCD64}" dt="2025-03-24T11:23:51.940" v="6549" actId="113"/>
        <pc:sldMkLst>
          <pc:docMk/>
          <pc:sldMk cId="14517231" sldId="259"/>
        </pc:sldMkLst>
        <pc:spChg chg="mod">
          <ac:chgData name="Bhaskar, Satish" userId="3f0d90f1-dfd2-405a-813b-3aaea86c3029" providerId="ADAL" clId="{190A2878-B082-4419-846D-865411ABCD64}" dt="2025-03-21T06:08:24.204" v="2773" actId="20577"/>
          <ac:spMkLst>
            <pc:docMk/>
            <pc:sldMk cId="14517231" sldId="259"/>
            <ac:spMk id="2" creationId="{9F8547B2-F6D8-4F12-9A9D-1A703721A27C}"/>
          </ac:spMkLst>
        </pc:spChg>
        <pc:spChg chg="add mod">
          <ac:chgData name="Bhaskar, Satish" userId="3f0d90f1-dfd2-405a-813b-3aaea86c3029" providerId="ADAL" clId="{190A2878-B082-4419-846D-865411ABCD64}" dt="2025-03-24T11:23:51.940" v="6549" actId="113"/>
          <ac:spMkLst>
            <pc:docMk/>
            <pc:sldMk cId="14517231" sldId="259"/>
            <ac:spMk id="5" creationId="{CCCB0FD1-6064-5E3E-9321-AD4DA7D18D53}"/>
          </ac:spMkLst>
        </pc:spChg>
        <pc:picChg chg="add mod">
          <ac:chgData name="Bhaskar, Satish" userId="3f0d90f1-dfd2-405a-813b-3aaea86c3029" providerId="ADAL" clId="{190A2878-B082-4419-846D-865411ABCD64}" dt="2025-03-21T07:01:58.428" v="6179" actId="1036"/>
          <ac:picMkLst>
            <pc:docMk/>
            <pc:sldMk cId="14517231" sldId="259"/>
            <ac:picMk id="3" creationId="{EBC794E5-D33F-A25E-F1AA-340D9F5FA736}"/>
          </ac:picMkLst>
        </pc:picChg>
      </pc:sldChg>
      <pc:sldChg chg="new del">
        <pc:chgData name="Bhaskar, Satish" userId="3f0d90f1-dfd2-405a-813b-3aaea86c3029" providerId="ADAL" clId="{190A2878-B082-4419-846D-865411ABCD64}" dt="2025-03-21T05:52:44.976" v="1593" actId="680"/>
        <pc:sldMkLst>
          <pc:docMk/>
          <pc:sldMk cId="3886742291" sldId="259"/>
        </pc:sldMkLst>
      </pc:sldChg>
      <pc:sldChg chg="addSp delSp modSp new mod ord">
        <pc:chgData name="Bhaskar, Satish" userId="3f0d90f1-dfd2-405a-813b-3aaea86c3029" providerId="ADAL" clId="{190A2878-B082-4419-846D-865411ABCD64}" dt="2025-03-21T10:12:58.176" v="6543" actId="1036"/>
        <pc:sldMkLst>
          <pc:docMk/>
          <pc:sldMk cId="872229654" sldId="260"/>
        </pc:sldMkLst>
        <pc:spChg chg="mod">
          <ac:chgData name="Bhaskar, Satish" userId="3f0d90f1-dfd2-405a-813b-3aaea86c3029" providerId="ADAL" clId="{190A2878-B082-4419-846D-865411ABCD64}" dt="2025-03-21T06:08:43.404" v="2780" actId="20577"/>
          <ac:spMkLst>
            <pc:docMk/>
            <pc:sldMk cId="872229654" sldId="260"/>
            <ac:spMk id="2" creationId="{26F10404-DD65-6307-FBD4-C655DBBABB9C}"/>
          </ac:spMkLst>
        </pc:spChg>
        <pc:spChg chg="add del mod">
          <ac:chgData name="Bhaskar, Satish" userId="3f0d90f1-dfd2-405a-813b-3aaea86c3029" providerId="ADAL" clId="{190A2878-B082-4419-846D-865411ABCD64}" dt="2025-03-21T05:57:56.992" v="2019" actId="20577"/>
          <ac:spMkLst>
            <pc:docMk/>
            <pc:sldMk cId="872229654" sldId="260"/>
            <ac:spMk id="3" creationId="{7BDCF35B-AC1B-F0B7-9670-60D5CF15A336}"/>
          </ac:spMkLst>
        </pc:spChg>
        <pc:graphicFrameChg chg="add mod">
          <ac:chgData name="Bhaskar, Satish" userId="3f0d90f1-dfd2-405a-813b-3aaea86c3029" providerId="ADAL" clId="{190A2878-B082-4419-846D-865411ABCD64}" dt="2025-03-21T10:12:58.176" v="6543" actId="1036"/>
          <ac:graphicFrameMkLst>
            <pc:docMk/>
            <pc:sldMk cId="872229654" sldId="260"/>
            <ac:graphicFrameMk id="4" creationId="{86DE5F01-9E93-BB23-9E28-47E23A77A28E}"/>
          </ac:graphicFrameMkLst>
        </pc:graphicFrameChg>
      </pc:sldChg>
      <pc:sldChg chg="addSp delSp modSp new mod">
        <pc:chgData name="Bhaskar, Satish" userId="3f0d90f1-dfd2-405a-813b-3aaea86c3029" providerId="ADAL" clId="{190A2878-B082-4419-846D-865411ABCD64}" dt="2025-03-21T07:13:44.607" v="6281" actId="113"/>
        <pc:sldMkLst>
          <pc:docMk/>
          <pc:sldMk cId="3517996073" sldId="261"/>
        </pc:sldMkLst>
        <pc:spChg chg="mod">
          <ac:chgData name="Bhaskar, Satish" userId="3f0d90f1-dfd2-405a-813b-3aaea86c3029" providerId="ADAL" clId="{190A2878-B082-4419-846D-865411ABCD64}" dt="2025-03-21T07:13:44.607" v="6281" actId="113"/>
          <ac:spMkLst>
            <pc:docMk/>
            <pc:sldMk cId="3517996073" sldId="261"/>
            <ac:spMk id="3" creationId="{762775AE-A0B7-E0CF-E1C4-91E2EA6B68E1}"/>
          </ac:spMkLst>
        </pc:spChg>
        <pc:spChg chg="add mod">
          <ac:chgData name="Bhaskar, Satish" userId="3f0d90f1-dfd2-405a-813b-3aaea86c3029" providerId="ADAL" clId="{190A2878-B082-4419-846D-865411ABCD64}" dt="2025-03-21T06:15:31.864" v="3534" actId="115"/>
          <ac:spMkLst>
            <pc:docMk/>
            <pc:sldMk cId="3517996073" sldId="261"/>
            <ac:spMk id="4" creationId="{7E8DE616-F1E4-FC7B-291B-75D7C7721F92}"/>
          </ac:spMkLst>
        </pc:spChg>
      </pc:sldChg>
      <pc:sldChg chg="modSp add mod">
        <pc:chgData name="Bhaskar, Satish" userId="3f0d90f1-dfd2-405a-813b-3aaea86c3029" providerId="ADAL" clId="{190A2878-B082-4419-846D-865411ABCD64}" dt="2025-03-24T11:25:12.949" v="6550" actId="33524"/>
        <pc:sldMkLst>
          <pc:docMk/>
          <pc:sldMk cId="2019889789" sldId="262"/>
        </pc:sldMkLst>
        <pc:spChg chg="mod">
          <ac:chgData name="Bhaskar, Satish" userId="3f0d90f1-dfd2-405a-813b-3aaea86c3029" providerId="ADAL" clId="{190A2878-B082-4419-846D-865411ABCD64}" dt="2025-03-24T11:25:12.949" v="6550" actId="33524"/>
          <ac:spMkLst>
            <pc:docMk/>
            <pc:sldMk cId="2019889789" sldId="262"/>
            <ac:spMk id="3" creationId="{72CCBB7E-53C9-9CB9-5C01-B44F0E725F60}"/>
          </ac:spMkLst>
        </pc:spChg>
      </pc:sldChg>
      <pc:sldChg chg="modSp add mod">
        <pc:chgData name="Bhaskar, Satish" userId="3f0d90f1-dfd2-405a-813b-3aaea86c3029" providerId="ADAL" clId="{190A2878-B082-4419-846D-865411ABCD64}" dt="2025-03-21T06:39:14.699" v="4945" actId="20577"/>
        <pc:sldMkLst>
          <pc:docMk/>
          <pc:sldMk cId="2336998420" sldId="263"/>
        </pc:sldMkLst>
        <pc:spChg chg="mod">
          <ac:chgData name="Bhaskar, Satish" userId="3f0d90f1-dfd2-405a-813b-3aaea86c3029" providerId="ADAL" clId="{190A2878-B082-4419-846D-865411ABCD64}" dt="2025-03-21T06:39:14.699" v="4945" actId="20577"/>
          <ac:spMkLst>
            <pc:docMk/>
            <pc:sldMk cId="2336998420" sldId="263"/>
            <ac:spMk id="3" creationId="{B4768022-F293-056F-4154-AA97B90A39ED}"/>
          </ac:spMkLst>
        </pc:spChg>
      </pc:sldChg>
      <pc:sldChg chg="addSp modSp add mod">
        <pc:chgData name="Bhaskar, Satish" userId="3f0d90f1-dfd2-405a-813b-3aaea86c3029" providerId="ADAL" clId="{190A2878-B082-4419-846D-865411ABCD64}" dt="2025-03-21T10:11:32.657" v="6500" actId="1036"/>
        <pc:sldMkLst>
          <pc:docMk/>
          <pc:sldMk cId="1763023152" sldId="264"/>
        </pc:sldMkLst>
        <pc:spChg chg="mod">
          <ac:chgData name="Bhaskar, Satish" userId="3f0d90f1-dfd2-405a-813b-3aaea86c3029" providerId="ADAL" clId="{190A2878-B082-4419-846D-865411ABCD64}" dt="2025-03-21T10:09:45.775" v="6393" actId="20577"/>
          <ac:spMkLst>
            <pc:docMk/>
            <pc:sldMk cId="1763023152" sldId="264"/>
            <ac:spMk id="3" creationId="{4CB04BE5-1134-DEA1-16D1-A5E6CCF98C27}"/>
          </ac:spMkLst>
        </pc:spChg>
        <pc:graphicFrameChg chg="add mod">
          <ac:chgData name="Bhaskar, Satish" userId="3f0d90f1-dfd2-405a-813b-3aaea86c3029" providerId="ADAL" clId="{190A2878-B082-4419-846D-865411ABCD64}" dt="2025-03-21T10:11:32.657" v="6500" actId="1036"/>
          <ac:graphicFrameMkLst>
            <pc:docMk/>
            <pc:sldMk cId="1763023152" sldId="264"/>
            <ac:graphicFrameMk id="2" creationId="{7267FCB7-1CDF-8C8F-B001-7842DB505B4F}"/>
          </ac:graphicFrameMkLst>
        </pc:graphicFrameChg>
      </pc:sldChg>
      <pc:sldChg chg="modSp add mod">
        <pc:chgData name="Bhaskar, Satish" userId="3f0d90f1-dfd2-405a-813b-3aaea86c3029" providerId="ADAL" clId="{190A2878-B082-4419-846D-865411ABCD64}" dt="2025-03-21T06:58:06.382" v="6109" actId="20577"/>
        <pc:sldMkLst>
          <pc:docMk/>
          <pc:sldMk cId="312934746" sldId="265"/>
        </pc:sldMkLst>
        <pc:spChg chg="mod">
          <ac:chgData name="Bhaskar, Satish" userId="3f0d90f1-dfd2-405a-813b-3aaea86c3029" providerId="ADAL" clId="{190A2878-B082-4419-846D-865411ABCD64}" dt="2025-03-21T06:58:06.382" v="6109" actId="20577"/>
          <ac:spMkLst>
            <pc:docMk/>
            <pc:sldMk cId="312934746" sldId="265"/>
            <ac:spMk id="3" creationId="{DC20F67A-4464-E317-73EE-EFC1CA3CDF92}"/>
          </ac:spMkLst>
        </pc:spChg>
        <pc:spChg chg="mod">
          <ac:chgData name="Bhaskar, Satish" userId="3f0d90f1-dfd2-405a-813b-3aaea86c3029" providerId="ADAL" clId="{190A2878-B082-4419-846D-865411ABCD64}" dt="2025-03-21T06:55:29.268" v="5856" actId="20577"/>
          <ac:spMkLst>
            <pc:docMk/>
            <pc:sldMk cId="312934746" sldId="265"/>
            <ac:spMk id="4" creationId="{504EA59B-625F-D606-2D68-BB1A4C2684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392A-B36B-D1DE-2CDE-0B260EDB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DDBA3-7B3C-1696-4D3C-27C82F407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8EC3-22F2-C88F-E143-79D5BF1C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82EC-BEF2-4247-AE87-73BA03C4E9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C3C8-3EC7-D4EE-C0D1-0EE0BBC4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2C855-1A84-A85C-AFA6-F75511F3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5FF4-04A7-4295-A11E-E84F17F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3EEA-F52B-13D6-D77E-36390062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E8A2A-12A9-D6DE-44C4-1F35ACCFE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475CE-98FC-2B82-F6F5-674E042E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82EC-BEF2-4247-AE87-73BA03C4E9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4A50E-6C53-15A4-1FD0-0EB47A9C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F1116-3EB6-6422-B959-C6905E1A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5FF4-04A7-4295-A11E-E84F17F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0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8EBB7-C9E6-6554-3D81-3151D57EB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1562A-1FD8-FF6B-00CC-F3F779014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B31E5-7625-7E17-8516-160EA1B2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82EC-BEF2-4247-AE87-73BA03C4E9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BF3CE-059F-EF11-0086-F1699A0A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8F216-D369-2244-BB3C-F1F669BC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5FF4-04A7-4295-A11E-E84F17F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5FB1-23A3-F222-A051-878582D2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9603-4694-25E3-F73B-2C055F6D1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1DD21-4B9B-49C8-C27E-A32D3235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82EC-BEF2-4247-AE87-73BA03C4E9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F2BA2-C439-C66F-47F5-AB73F7FF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DDA5-AB81-B8E1-E3D4-2330FBF9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5FF4-04A7-4295-A11E-E84F17F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D32E-F812-8F12-0789-17C9AA01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83BDF-272A-DC58-E6ED-8B52405B2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20B49-D7CE-E941-8D84-1573EFF1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82EC-BEF2-4247-AE87-73BA03C4E9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AFD22-05A4-384D-8271-AC0629EE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51034-CBE0-AA28-2BC9-E29F5636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5FF4-04A7-4295-A11E-E84F17F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1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118C-D5DC-7A99-C6A6-F695063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DF67-9A7E-7C13-27DA-B92A48779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9F3FC-B863-CDC1-6E78-7028B045C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D7161-2700-B4A1-E5CA-24192E1A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82EC-BEF2-4247-AE87-73BA03C4E9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34B14-BED5-84D0-37C4-83E45D7E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AB626-F41F-7FC6-4436-6020ED98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5FF4-04A7-4295-A11E-E84F17F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7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914D-7C6B-DC5A-AFBC-DEDE90BC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B3556-E04D-28D9-21B1-24281AF2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9838C-4B95-52DD-6C44-D3535E880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1B0B9-A77E-66FC-DF24-CBFE54D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37EAA-30B9-8AC0-0FF6-AC25E4C16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FC873-A93A-E4EC-00CF-AF17C711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82EC-BEF2-4247-AE87-73BA03C4E9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41FCB-EB14-BC13-7357-EF399F9A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62B2-5EA8-4A8F-03C1-0594D5BB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5FF4-04A7-4295-A11E-E84F17F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5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AB89-1BAB-F60D-8B32-A4FB192A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64FEC-20B3-9B50-A083-6F5E2884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82EC-BEF2-4247-AE87-73BA03C4E9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1C406-6855-2F2E-A946-C3EA0F90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AF6AA-CCF2-3C17-74CF-5B31C442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5FF4-04A7-4295-A11E-E84F17F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4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67FE9-3DE3-D915-65E5-C48C7BF3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82EC-BEF2-4247-AE87-73BA03C4E9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AF686-97E7-BAC6-86E5-CF8C7612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7AA5E-06C4-0FCA-7C79-84F80EEF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5FF4-04A7-4295-A11E-E84F17F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60CC-0D6D-3ED6-6C15-FBC36050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1FC6-091C-3F00-3AB3-41F73A7A3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F3EB0-6A9A-73A9-175A-5F921E88D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DF645-40D9-FA69-9AF4-56A89927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82EC-BEF2-4247-AE87-73BA03C4E9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9A057-309F-0083-70F0-C06A5A45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C1093-C5BB-369F-3007-4ED8900D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5FF4-04A7-4295-A11E-E84F17F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3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26A6-CF9C-9603-4508-78992C2E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52FAE-C7C2-52BC-2D2E-9D870A554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2DAFC-70AE-FAA5-40D0-CC967C1B0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F861C-3151-FC17-09AA-CC517762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82EC-BEF2-4247-AE87-73BA03C4E9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AF88D-1533-7346-A541-74126072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64F16-E296-48B7-FB49-E5584633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5FF4-04A7-4295-A11E-E84F17F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8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443E2-BC1F-CE4E-B0BD-22CD0B52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E9F67-A941-9010-F501-4799FCF2D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C495-BCD1-925A-5F6A-F20739087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DC82EC-BEF2-4247-AE87-73BA03C4E96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C96EB-19FD-659E-D33D-78C45BB87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CC179-8A28-4668-7D66-1BBE5F792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105FF4-04A7-4295-A11E-E84F17F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0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sbs-sat/banking-ap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95FE-138E-5289-6160-482FDA9D3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/>
              <a:t>Banking Application architecture &amp; implementation overview</a:t>
            </a:r>
          </a:p>
        </p:txBody>
      </p:sp>
    </p:spTree>
    <p:extLst>
      <p:ext uri="{BB962C8B-B14F-4D97-AF65-F5344CB8AC3E}">
        <p14:creationId xmlns:p14="http://schemas.microsoft.com/office/powerpoint/2010/main" val="236668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3F489-A253-6DF9-7B41-DE81A0457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F67A-4464-E317-73EE-EFC1CA3CD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Customers (End user):</a:t>
            </a:r>
          </a:p>
          <a:p>
            <a:pPr lvl="1"/>
            <a:r>
              <a:rPr lang="en-US" dirty="0"/>
              <a:t>Seamless, Faster &amp; secure transactions.</a:t>
            </a:r>
          </a:p>
          <a:p>
            <a:pPr lvl="1"/>
            <a:r>
              <a:rPr lang="en-US" dirty="0"/>
              <a:t>24/7 Service Availability.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Business:</a:t>
            </a:r>
          </a:p>
          <a:p>
            <a:pPr lvl="1"/>
            <a:r>
              <a:rPr lang="en-US" dirty="0"/>
              <a:t>Lower Operational costs</a:t>
            </a:r>
          </a:p>
          <a:p>
            <a:pPr lvl="1"/>
            <a:r>
              <a:rPr lang="en-US" dirty="0"/>
              <a:t>Faster market adaptation for new features and enhancements.</a:t>
            </a:r>
          </a:p>
          <a:p>
            <a:pPr lvl="1"/>
            <a:r>
              <a:rPr lang="en-US" dirty="0"/>
              <a:t>Enhanced security &amp; compliance.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4EA59B-625F-D606-2D68-BB1A4C2684C8}"/>
              </a:ext>
            </a:extLst>
          </p:cNvPr>
          <p:cNvSpPr txBox="1">
            <a:spLocks/>
          </p:cNvSpPr>
          <p:nvPr/>
        </p:nvSpPr>
        <p:spPr>
          <a:xfrm>
            <a:off x="853440" y="3163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Benefits &amp; Conclusion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293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E54D-A5DE-7611-9F8D-866719D0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Objective of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3C1A-EA54-97D7-6CBD-C7911991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32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To provide transition </a:t>
            </a:r>
            <a:r>
              <a:rPr lang="en-US"/>
              <a:t>of Global Bank’s monolithic banking </a:t>
            </a:r>
            <a:r>
              <a:rPr lang="en-US" dirty="0"/>
              <a:t>application to a microservice-based application using NodeJS.</a:t>
            </a:r>
          </a:p>
          <a:p>
            <a:pPr>
              <a:lnSpc>
                <a:spcPct val="170000"/>
              </a:lnSpc>
            </a:pPr>
            <a:r>
              <a:rPr lang="en-US" dirty="0"/>
              <a:t>Provide secure, scalable and highly available platform.</a:t>
            </a:r>
          </a:p>
          <a:p>
            <a:pPr>
              <a:lnSpc>
                <a:spcPct val="170000"/>
              </a:lnSpc>
            </a:pPr>
            <a:r>
              <a:rPr lang="en-US" dirty="0"/>
              <a:t>Support various banking operations like account management, transaction processing, customer management &amp; loan services.</a:t>
            </a:r>
          </a:p>
          <a:p>
            <a:pPr>
              <a:lnSpc>
                <a:spcPct val="170000"/>
              </a:lnSpc>
            </a:pPr>
            <a:r>
              <a:rPr lang="en-US" dirty="0"/>
              <a:t>Ensure data security and protection.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BDC9-8226-5F4A-08ED-4E1EDB8AE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u="sng" dirty="0"/>
              <a:t>Deliverables for this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C65BD-86E9-10F0-5BE6-C448BE67D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753"/>
            <a:ext cx="10515600" cy="4351338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7200" b="1" dirty="0"/>
              <a:t>Architecture Document</a:t>
            </a:r>
            <a:r>
              <a:rPr lang="en-US" sz="7200" dirty="0"/>
              <a:t>: High-Level architecture document that details the design of the microservices, technology stack, database design and security considerations of the application.</a:t>
            </a:r>
          </a:p>
          <a:p>
            <a:pPr>
              <a:lnSpc>
                <a:spcPct val="170000"/>
              </a:lnSpc>
            </a:pPr>
            <a:r>
              <a:rPr lang="en-US" sz="7200" b="1" dirty="0"/>
              <a:t>Implementation in NodeJS</a:t>
            </a:r>
            <a:r>
              <a:rPr lang="en-US" sz="7200" dirty="0"/>
              <a:t>: Demo of the implementation of two microservices of the banking application.</a:t>
            </a:r>
          </a:p>
          <a:p>
            <a:pPr>
              <a:lnSpc>
                <a:spcPct val="170000"/>
              </a:lnSpc>
            </a:pPr>
            <a:r>
              <a:rPr lang="en-US" sz="7200" b="1" dirty="0"/>
              <a:t>CI/CD Pipeline</a:t>
            </a:r>
            <a:r>
              <a:rPr lang="en-US" sz="7200" dirty="0"/>
              <a:t>: Documentation and source code files for CI/CD pipeline setup for testing, building &amp; deployment of the microservices.</a:t>
            </a:r>
          </a:p>
          <a:p>
            <a:pPr>
              <a:lnSpc>
                <a:spcPct val="170000"/>
              </a:lnSpc>
            </a:pPr>
            <a:r>
              <a:rPr lang="en-US" sz="7200" b="1" dirty="0"/>
              <a:t>Code &amp; configuration</a:t>
            </a:r>
            <a:r>
              <a:rPr lang="en-US" sz="7200" dirty="0"/>
              <a:t>: </a:t>
            </a:r>
            <a:r>
              <a:rPr lang="en-US" sz="7200" dirty="0" err="1"/>
              <a:t>Github</a:t>
            </a:r>
            <a:r>
              <a:rPr lang="en-US" sz="7200" dirty="0"/>
              <a:t> repository with source code with data model, deployment files, etc. 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5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0404-DD65-6307-FBD4-C655DBBA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High-level architecture and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F35B-AC1B-F0B7-9670-60D5CF15A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section describes the high-level architecture &amp; design considerations of the new Banking application.</a:t>
            </a:r>
          </a:p>
          <a:p>
            <a:endParaRPr lang="en-US" dirty="0"/>
          </a:p>
          <a:p>
            <a:r>
              <a:rPr lang="en-US" dirty="0"/>
              <a:t>Detailed documentation of the same is attached below.</a:t>
            </a:r>
          </a:p>
          <a:p>
            <a:pPr algn="ctr"/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6DE5F01-9E93-BB23-9E28-47E23A77A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423932"/>
              </p:ext>
            </p:extLst>
          </p:nvPr>
        </p:nvGraphicFramePr>
        <p:xfrm>
          <a:off x="5638800" y="4203764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603" imgH="806585" progId="Word.Document.12">
                  <p:embed/>
                </p:oleObj>
              </mc:Choice>
              <mc:Fallback>
                <p:oleObj name="Document" showAsIcon="1" r:id="rId2" imgW="914603" imgH="806585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6DE5F01-9E93-BB23-9E28-47E23A77A2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4203764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222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47B2-F6D8-4F12-9A9D-1A703721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821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High-level design representation</a:t>
            </a:r>
          </a:p>
        </p:txBody>
      </p:sp>
      <p:pic>
        <p:nvPicPr>
          <p:cNvPr id="3" name="Graphic 1">
            <a:extLst>
              <a:ext uri="{FF2B5EF4-FFF2-40B4-BE49-F238E27FC236}">
                <a16:creationId xmlns:a16="http://schemas.microsoft.com/office/drawing/2014/main" id="{EBC794E5-D33F-A25E-F1AA-340D9F5FA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4200" y="1153858"/>
            <a:ext cx="5943600" cy="3343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B0FD1-6064-5E3E-9321-AD4DA7D18D53}"/>
              </a:ext>
            </a:extLst>
          </p:cNvPr>
          <p:cNvSpPr txBox="1"/>
          <p:nvPr/>
        </p:nvSpPr>
        <p:spPr>
          <a:xfrm>
            <a:off x="603504" y="4690872"/>
            <a:ext cx="10945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Components: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application will have core banking modules of </a:t>
            </a:r>
            <a:r>
              <a:rPr lang="en-US" b="1" dirty="0"/>
              <a:t>Account Management</a:t>
            </a:r>
            <a:r>
              <a:rPr lang="en-US" dirty="0"/>
              <a:t>, </a:t>
            </a:r>
            <a:r>
              <a:rPr lang="en-US" b="1" dirty="0"/>
              <a:t>Transaction Services</a:t>
            </a:r>
            <a:r>
              <a:rPr lang="en-US" dirty="0"/>
              <a:t>, </a:t>
            </a:r>
            <a:r>
              <a:rPr lang="en-US" b="1" dirty="0"/>
              <a:t>Customer Management </a:t>
            </a:r>
            <a:r>
              <a:rPr lang="en-US" dirty="0"/>
              <a:t>&amp; </a:t>
            </a:r>
            <a:r>
              <a:rPr lang="en-US" b="1" dirty="0"/>
              <a:t>Loan Services </a:t>
            </a:r>
            <a:r>
              <a:rPr lang="en-US" dirty="0"/>
              <a:t>as individual </a:t>
            </a:r>
            <a:r>
              <a:rPr lang="en-US" b="1" dirty="0"/>
              <a:t>NodeJS</a:t>
            </a:r>
            <a:r>
              <a:rPr lang="en-US" dirty="0"/>
              <a:t> microservices.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Communication pattern would be </a:t>
            </a:r>
            <a:r>
              <a:rPr lang="en-US" b="1" dirty="0"/>
              <a:t>RESTful</a:t>
            </a:r>
            <a:r>
              <a:rPr lang="en-US" dirty="0"/>
              <a:t> APIs (HTTP/HTTPS) with JSON as the data format.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Authentication &amp; Authorization would be required for all API calls.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Source code can be found in </a:t>
            </a:r>
            <a:r>
              <a:rPr lang="en-US" dirty="0" err="1"/>
              <a:t>Github</a:t>
            </a:r>
            <a:r>
              <a:rPr lang="en-US" dirty="0"/>
              <a:t> at: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hlinkClick r:id="rId4"/>
              </a:rPr>
              <a:t>https://github.com/sbs-sat/banking-app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1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75AE-A0B7-E0CF-E1C4-91E2EA6B6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Databases and Data Management: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Each microservice will have its own isolated database table/collection to ensure loose coupling.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Choice of database depends on the nature of the microservice.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Account management</a:t>
            </a:r>
            <a:r>
              <a:rPr lang="en-US" dirty="0"/>
              <a:t>, </a:t>
            </a:r>
            <a:r>
              <a:rPr lang="en-US" b="1" dirty="0"/>
              <a:t>Customer management </a:t>
            </a:r>
            <a:r>
              <a:rPr lang="en-US" dirty="0"/>
              <a:t>&amp; </a:t>
            </a:r>
            <a:r>
              <a:rPr lang="en-US" b="1" dirty="0"/>
              <a:t>Loan services </a:t>
            </a:r>
            <a:r>
              <a:rPr lang="en-US" dirty="0"/>
              <a:t>handle structured data like account details, balances, etc. Hence relational database, </a:t>
            </a:r>
            <a:r>
              <a:rPr lang="en-US" b="1" dirty="0"/>
              <a:t>PostgreSQL</a:t>
            </a:r>
            <a:r>
              <a:rPr lang="en-US" dirty="0"/>
              <a:t> would be used for the same.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Transaction Service</a:t>
            </a:r>
            <a:r>
              <a:rPr lang="en-US" dirty="0"/>
              <a:t> would need to handle high throughput and availability for transactional data. Hence Distributed NoSQL database, </a:t>
            </a:r>
            <a:r>
              <a:rPr lang="en-US" b="1" dirty="0"/>
              <a:t>MongoDB</a:t>
            </a:r>
            <a:r>
              <a:rPr lang="en-US" dirty="0"/>
              <a:t> would be used.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 up </a:t>
            </a:r>
            <a:r>
              <a:rPr lang="en-US" b="1" dirty="0"/>
              <a:t>multi-AZ (Availability Zone) replication </a:t>
            </a:r>
            <a:r>
              <a:rPr lang="en-US" dirty="0"/>
              <a:t>for databases to ensure high availability.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8DE616-F1E4-FC7B-291B-75D7C7721F92}"/>
              </a:ext>
            </a:extLst>
          </p:cNvPr>
          <p:cNvSpPr txBox="1">
            <a:spLocks/>
          </p:cNvSpPr>
          <p:nvPr/>
        </p:nvSpPr>
        <p:spPr>
          <a:xfrm>
            <a:off x="853440" y="3163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High-level architecture and design (cont’d)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1799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267B4-72D5-BD4D-069E-9676BF0DA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CBB7E-53C9-9CB9-5C01-B44F0E725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Cloud provider &amp; native services: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dirty="0"/>
              <a:t>Amazon Webservices (AWS)</a:t>
            </a:r>
            <a:r>
              <a:rPr lang="en-US" dirty="0"/>
              <a:t> has been chosen as the Cloud Provider for its scalable, reliable &amp; highly comprehensive set of managed services for running NodeJS microservices and databases.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Cloud-native services that can be used for this application are </a:t>
            </a:r>
            <a:r>
              <a:rPr lang="en-US" b="1" dirty="0"/>
              <a:t>AWS EC2</a:t>
            </a:r>
            <a:r>
              <a:rPr lang="en-US" dirty="0"/>
              <a:t>, </a:t>
            </a:r>
            <a:r>
              <a:rPr lang="en-US" b="1" dirty="0"/>
              <a:t>RDS</a:t>
            </a:r>
            <a:r>
              <a:rPr lang="en-US" dirty="0"/>
              <a:t>, </a:t>
            </a:r>
            <a:r>
              <a:rPr lang="en-US" b="1" dirty="0"/>
              <a:t>MongoDB on Atlas</a:t>
            </a:r>
            <a:r>
              <a:rPr lang="en-US" dirty="0"/>
              <a:t>, </a:t>
            </a:r>
            <a:r>
              <a:rPr lang="en-US" b="1" dirty="0"/>
              <a:t>S3</a:t>
            </a:r>
            <a:r>
              <a:rPr lang="en-US" dirty="0"/>
              <a:t>, </a:t>
            </a:r>
            <a:r>
              <a:rPr lang="en-US" b="1" dirty="0"/>
              <a:t>SQS/SNS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Auto-scaling groups to be used to ensure system can dynamically scale up/down based on demand.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AWS Elastic Load Balancer to distribute traffic across multiple instances and scale, as necessary.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1B1E2A-6207-3CC7-B93F-AE9FB786BE7C}"/>
              </a:ext>
            </a:extLst>
          </p:cNvPr>
          <p:cNvSpPr txBox="1">
            <a:spLocks/>
          </p:cNvSpPr>
          <p:nvPr/>
        </p:nvSpPr>
        <p:spPr>
          <a:xfrm>
            <a:off x="853440" y="3163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High-level architecture and design (cont’d)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01988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F1FB6-EA80-BD0E-AFDF-4EFB11A9A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8022-F293-056F-4154-AA97B90A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Security &amp; Compliance: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dirty="0"/>
              <a:t>OAuth 2.0</a:t>
            </a:r>
            <a:r>
              <a:rPr lang="en-US" dirty="0"/>
              <a:t> &amp; </a:t>
            </a:r>
            <a:r>
              <a:rPr lang="en-US" b="1" dirty="0"/>
              <a:t>JWT tokens </a:t>
            </a:r>
            <a:r>
              <a:rPr lang="en-US" dirty="0"/>
              <a:t> to be used for authentication and authorization for all microservices.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AES-256</a:t>
            </a:r>
            <a:r>
              <a:rPr lang="en-US" dirty="0"/>
              <a:t> encryption for storing sensitive data such as account details and transaction records in database.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TLS 1.2+ </a:t>
            </a:r>
            <a:r>
              <a:rPr lang="en-US" dirty="0"/>
              <a:t>to be configured for securing data in transit between microservices. 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PCI-DSS </a:t>
            </a:r>
            <a:r>
              <a:rPr lang="en-US" dirty="0"/>
              <a:t>compliance adherence by encrypting card information and audit logging requirements.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FE14E7-227C-85C6-5B4E-F02D0C12A89E}"/>
              </a:ext>
            </a:extLst>
          </p:cNvPr>
          <p:cNvSpPr txBox="1">
            <a:spLocks/>
          </p:cNvSpPr>
          <p:nvPr/>
        </p:nvSpPr>
        <p:spPr>
          <a:xfrm>
            <a:off x="853440" y="3163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High-level architecture and design (cont’d)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3699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8B347-E28E-7DBE-D2C1-AFD044E63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4BE5-1134-DEA1-16D1-A5E6CCF9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CI/CD &amp; Deployment strategy: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All microservices will be individually containerized using </a:t>
            </a:r>
            <a:r>
              <a:rPr lang="en-US" b="1" dirty="0"/>
              <a:t>Docker</a:t>
            </a:r>
            <a:r>
              <a:rPr lang="en-US" dirty="0"/>
              <a:t> &amp; </a:t>
            </a:r>
            <a:r>
              <a:rPr lang="en-US" b="1" dirty="0"/>
              <a:t>Kubernetes(K8S)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Multi-region </a:t>
            </a:r>
            <a:r>
              <a:rPr lang="en-US" dirty="0"/>
              <a:t>Deployment</a:t>
            </a:r>
            <a:r>
              <a:rPr lang="en-US" b="1" dirty="0"/>
              <a:t> </a:t>
            </a:r>
            <a:r>
              <a:rPr lang="en-US" dirty="0"/>
              <a:t>to ensure </a:t>
            </a:r>
            <a:r>
              <a:rPr lang="en-US" b="1" dirty="0"/>
              <a:t>High Availability (HA) </a:t>
            </a:r>
            <a:r>
              <a:rPr lang="en-US" dirty="0"/>
              <a:t>and</a:t>
            </a:r>
            <a:r>
              <a:rPr lang="en-US" b="1" dirty="0"/>
              <a:t> Disaster Recovery (DR).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Github</a:t>
            </a:r>
            <a:r>
              <a:rPr lang="en-US" b="1" dirty="0"/>
              <a:t> actions </a:t>
            </a:r>
            <a:r>
              <a:rPr lang="en-US" dirty="0"/>
              <a:t>configuration would be used for CI/CD pipeline for the microservices which would automate their test, build &amp; deployment.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Blue-Green</a:t>
            </a:r>
            <a:r>
              <a:rPr lang="en-US" dirty="0"/>
              <a:t> </a:t>
            </a:r>
            <a:r>
              <a:rPr lang="en-US" b="1" dirty="0"/>
              <a:t>Deployment</a:t>
            </a:r>
            <a:r>
              <a:rPr lang="en-US" dirty="0"/>
              <a:t> strategy is chosen as this is a Banking application and should have </a:t>
            </a:r>
            <a:r>
              <a:rPr lang="en-US" b="1" dirty="0"/>
              <a:t>zero/no downtime </a:t>
            </a:r>
            <a:r>
              <a:rPr lang="en-US" dirty="0"/>
              <a:t>which is ensured by this strategy. This also ensures </a:t>
            </a:r>
            <a:r>
              <a:rPr lang="en-US" b="1" dirty="0"/>
              <a:t>instant</a:t>
            </a:r>
            <a:r>
              <a:rPr lang="en-US" dirty="0"/>
              <a:t> </a:t>
            </a:r>
            <a:r>
              <a:rPr lang="en-US" b="1" dirty="0"/>
              <a:t>rollback</a:t>
            </a:r>
            <a:r>
              <a:rPr lang="en-US" dirty="0"/>
              <a:t>, </a:t>
            </a:r>
            <a:r>
              <a:rPr lang="en-US" b="1" dirty="0"/>
              <a:t>reduced deployment risk</a:t>
            </a:r>
            <a:r>
              <a:rPr lang="en-US" dirty="0"/>
              <a:t> &amp; </a:t>
            </a:r>
            <a:r>
              <a:rPr lang="en-US" b="1" dirty="0"/>
              <a:t>better user experience</a:t>
            </a:r>
            <a:r>
              <a:rPr lang="en-US" dirty="0"/>
              <a:t> for the services.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Detailed documentation is captured here: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F61FD1-0C11-4FCB-AF53-2F4773F9B218}"/>
              </a:ext>
            </a:extLst>
          </p:cNvPr>
          <p:cNvSpPr txBox="1">
            <a:spLocks/>
          </p:cNvSpPr>
          <p:nvPr/>
        </p:nvSpPr>
        <p:spPr>
          <a:xfrm>
            <a:off x="853440" y="3163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High-level architecture and design (cont’d)</a:t>
            </a:r>
            <a:endParaRPr lang="en-US" u="sng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267FCB7-1CDF-8C8F-B001-7842DB505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991007"/>
              </p:ext>
            </p:extLst>
          </p:nvPr>
        </p:nvGraphicFramePr>
        <p:xfrm>
          <a:off x="6854952" y="5365052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603" imgH="806585" progId="Word.Document.12">
                  <p:embed/>
                </p:oleObj>
              </mc:Choice>
              <mc:Fallback>
                <p:oleObj name="Document" showAsIcon="1" r:id="rId2" imgW="914603" imgH="806585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267FCB7-1CDF-8C8F-B001-7842DB505B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4952" y="5365052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302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689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Document</vt:lpstr>
      <vt:lpstr>Banking Application architecture &amp; implementation overview</vt:lpstr>
      <vt:lpstr>Objective of the task</vt:lpstr>
      <vt:lpstr>Deliverables for this task</vt:lpstr>
      <vt:lpstr>High-level architecture and design</vt:lpstr>
      <vt:lpstr>High-level design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Bhaskar, Satish</dc:creator>
  <cp:lastModifiedBy>Bhaskar, Satish</cp:lastModifiedBy>
  <cp:revision>1</cp:revision>
  <dcterms:created xsi:type="dcterms:W3CDTF">2025-03-21T05:22:51Z</dcterms:created>
  <dcterms:modified xsi:type="dcterms:W3CDTF">2025-03-24T11:25:14Z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3caa80-b45a-41c4-be35-6a080a795a59_Enabled">
    <vt:lpwstr>true</vt:lpwstr>
  </property>
  <property fmtid="{D5CDD505-2E9C-101B-9397-08002B2CF9AE}" pid="3" name="MSIP_Label_ec3caa80-b45a-41c4-be35-6a080a795a59_SetDate">
    <vt:lpwstr>2025-03-21T05:25:04Z</vt:lpwstr>
  </property>
  <property fmtid="{D5CDD505-2E9C-101B-9397-08002B2CF9AE}" pid="4" name="MSIP_Label_ec3caa80-b45a-41c4-be35-6a080a795a59_Method">
    <vt:lpwstr>Privileged</vt:lpwstr>
  </property>
  <property fmtid="{D5CDD505-2E9C-101B-9397-08002B2CF9AE}" pid="5" name="MSIP_Label_ec3caa80-b45a-41c4-be35-6a080a795a59_Name">
    <vt:lpwstr>ec3caa80-b45a-41c4-be35-6a080a795a59</vt:lpwstr>
  </property>
  <property fmtid="{D5CDD505-2E9C-101B-9397-08002B2CF9AE}" pid="6" name="MSIP_Label_ec3caa80-b45a-41c4-be35-6a080a795a59_SiteId">
    <vt:lpwstr>fee2180b-69b6-4afe-9f14-ccd70bd4c737</vt:lpwstr>
  </property>
  <property fmtid="{D5CDD505-2E9C-101B-9397-08002B2CF9AE}" pid="7" name="MSIP_Label_ec3caa80-b45a-41c4-be35-6a080a795a59_ActionId">
    <vt:lpwstr>0954e47d-b86d-4a5c-8719-1a34ee4971e3</vt:lpwstr>
  </property>
  <property fmtid="{D5CDD505-2E9C-101B-9397-08002B2CF9AE}" pid="8" name="MSIP_Label_ec3caa80-b45a-41c4-be35-6a080a795a59_ContentBits">
    <vt:lpwstr>0</vt:lpwstr>
  </property>
  <property fmtid="{D5CDD505-2E9C-101B-9397-08002B2CF9AE}" pid="9" name="MSIP_Label_ec3caa80-b45a-41c4-be35-6a080a795a59_Tag">
    <vt:lpwstr>10, 0, 1, 1</vt:lpwstr>
  </property>
</Properties>
</file>