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4" r:id="rId3"/>
    <p:sldId id="4108" r:id="rId4"/>
    <p:sldId id="4923" r:id="rId5"/>
    <p:sldId id="4912" r:id="rId6"/>
    <p:sldId id="4913" r:id="rId7"/>
    <p:sldId id="4919" r:id="rId8"/>
    <p:sldId id="4914" r:id="rId9"/>
    <p:sldId id="4916" r:id="rId10"/>
    <p:sldId id="4924" r:id="rId11"/>
    <p:sldId id="4921" r:id="rId12"/>
    <p:sldId id="4917" r:id="rId13"/>
    <p:sldId id="4918" r:id="rId14"/>
    <p:sldId id="4915" r:id="rId15"/>
    <p:sldId id="4909" r:id="rId16"/>
    <p:sldId id="4922" r:id="rId17"/>
    <p:sldId id="4920" r:id="rId18"/>
    <p:sldId id="4107" r:id="rId19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CFCCC1"/>
    <a:srgbClr val="F7FFCD"/>
    <a:srgbClr val="2A6C5F"/>
    <a:srgbClr val="224386"/>
    <a:srgbClr val="338172"/>
    <a:srgbClr val="3864B2"/>
    <a:srgbClr val="4472C4"/>
    <a:srgbClr val="DEEBF6"/>
    <a:srgbClr val="45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93" autoAdjust="0"/>
  </p:normalViewPr>
  <p:slideViewPr>
    <p:cSldViewPr snapToGrid="0">
      <p:cViewPr varScale="1">
        <p:scale>
          <a:sx n="78" d="100"/>
          <a:sy n="78" d="100"/>
        </p:scale>
        <p:origin x="1248" y="62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4BB3-D5D1-40E9-8A20-3C5F79B5DA76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BCE61-245E-411A-8710-EEB58358C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1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2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02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1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07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71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6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56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95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34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1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3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3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5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7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3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92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7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42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5304" y="789698"/>
            <a:ext cx="10102500" cy="317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algn="just" eaLnBrk="1" latinLnBrk="0" hangingPunct="1">
              <a:defRPr sz="1511" b="1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1.1.1 </a:t>
            </a:r>
            <a:r>
              <a:rPr lang="ko-KR" altLang="en-US" dirty="0" err="1"/>
              <a:t>ㅇㅇㅇ</a:t>
            </a:r>
            <a:r>
              <a:rPr lang="ko-KR" altLang="en-US" dirty="0"/>
              <a:t> </a:t>
            </a:r>
            <a:r>
              <a:rPr lang="en-US" altLang="ko-KR" dirty="0"/>
              <a:t>&gt; 1.1.1.1 </a:t>
            </a:r>
            <a:r>
              <a:rPr lang="ko-KR" altLang="en-US" dirty="0" err="1"/>
              <a:t>ㅇㅇㅇㅇ</a:t>
            </a:r>
            <a:endParaRPr lang="ko-KR" altLang="en-US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95304" y="1158753"/>
            <a:ext cx="10102500" cy="603187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b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err="1"/>
              <a:t>ㅇㅇㅇㅇㅇㅇㅇㅇㅇㅇ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27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7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63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5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1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7E7E-9B0C-4C00-B012-931A6D95B6AE}" type="datetimeFigureOut">
              <a:rPr lang="ko-KR" altLang="en-US" smtClean="0"/>
              <a:pPr/>
              <a:t>2023-12-01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0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  <a14:imgEffect>
                      <a14:brightnessContrast bright="-60000" contrast="-5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95613"/>
            <a:ext cx="10691813" cy="357308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773605" y="2160298"/>
            <a:ext cx="9088041" cy="13259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○ ○ 개발자 과정</a:t>
            </a:r>
            <a:endParaRPr lang="ko-KR" altLang="en-US" sz="4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>
          <a:xfrm>
            <a:off x="1308196" y="4554984"/>
            <a:ext cx="8018860" cy="733396"/>
          </a:xfrm>
        </p:spPr>
        <p:txBody>
          <a:bodyPr/>
          <a:lstStyle/>
          <a:p>
            <a:r>
              <a:rPr lang="en-US" altLang="ko-KR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사전안내를  위한  오리엔테이션 </a:t>
            </a:r>
            <a:r>
              <a:rPr lang="en-US" altLang="ko-KR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0"/>
          <p:cNvSpPr txBox="1">
            <a:spLocks/>
          </p:cNvSpPr>
          <p:nvPr/>
        </p:nvSpPr>
        <p:spPr>
          <a:xfrm>
            <a:off x="773605" y="882775"/>
            <a:ext cx="9088041" cy="456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pc="-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아이티코리아</a:t>
            </a:r>
            <a:r>
              <a:rPr lang="ko-KR" altLang="en-US" sz="2400" b="1" spc="-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대전지점</a:t>
            </a:r>
            <a:endParaRPr lang="ko-KR" altLang="en-US" sz="5400" b="1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11"/>
          <p:cNvSpPr txBox="1">
            <a:spLocks/>
          </p:cNvSpPr>
          <p:nvPr/>
        </p:nvSpPr>
        <p:spPr>
          <a:xfrm>
            <a:off x="1308196" y="6393269"/>
            <a:ext cx="8018860" cy="73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강사  </a:t>
            </a:r>
            <a:r>
              <a:rPr lang="ko-KR" altLang="en-US" sz="3200" b="1" spc="-29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현상원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4837" y="4058142"/>
            <a:ext cx="712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Developer Training course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60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MYSQL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14B8F0-693B-4F57-910D-A8B8B9814AEE}"/>
              </a:ext>
            </a:extLst>
          </p:cNvPr>
          <p:cNvGrpSpPr/>
          <p:nvPr/>
        </p:nvGrpSpPr>
        <p:grpSpPr>
          <a:xfrm>
            <a:off x="4072118" y="2977312"/>
            <a:ext cx="2571553" cy="2477112"/>
            <a:chOff x="6572250" y="2525349"/>
            <a:chExt cx="1524424" cy="161944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B93240B-6460-4A81-B5C9-E8FAF4FDE179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0" y="2611266"/>
              <a:ext cx="1524000" cy="153352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31614E3-F21B-4248-8EE8-E32EE941F656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6591301" y="2525349"/>
              <a:ext cx="1505373" cy="15470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사각형: 둥근 모서리 212">
            <a:extLst>
              <a:ext uri="{FF2B5EF4-FFF2-40B4-BE49-F238E27FC236}">
                <a16:creationId xmlns:a16="http://schemas.microsoft.com/office/drawing/2014/main" id="{C8888298-FC35-40E6-8373-7937F5B5CE9B}"/>
              </a:ext>
            </a:extLst>
          </p:cNvPr>
          <p:cNvSpPr/>
          <p:nvPr/>
        </p:nvSpPr>
        <p:spPr>
          <a:xfrm>
            <a:off x="4433131" y="3146567"/>
            <a:ext cx="1817857" cy="1712097"/>
          </a:xfrm>
          <a:prstGeom prst="roundRect">
            <a:avLst>
              <a:gd name="adj" fmla="val 50000"/>
            </a:avLst>
          </a:prstGeom>
          <a:solidFill>
            <a:srgbClr val="ED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3456" latinLnBrk="0">
              <a:defRPr/>
            </a:pPr>
            <a:endParaRPr lang="ko-KR" altLang="en-US" sz="1295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모서리가 둥근 직사각형 1">
            <a:extLst>
              <a:ext uri="{FF2B5EF4-FFF2-40B4-BE49-F238E27FC236}">
                <a16:creationId xmlns:a16="http://schemas.microsoft.com/office/drawing/2014/main" id="{9B884A16-04BE-4FE9-8791-5BE66CB77DE0}"/>
              </a:ext>
            </a:extLst>
          </p:cNvPr>
          <p:cNvSpPr/>
          <p:nvPr/>
        </p:nvSpPr>
        <p:spPr>
          <a:xfrm>
            <a:off x="6641894" y="5283821"/>
            <a:ext cx="2400513" cy="421347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3456" latinLnBrk="0">
              <a:defRPr/>
            </a:pPr>
            <a:endParaRPr lang="ko-KR" altLang="en-US" sz="1943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E7293A-D4A5-4507-AEB0-7CF6D5E10DEF}"/>
              </a:ext>
            </a:extLst>
          </p:cNvPr>
          <p:cNvSpPr/>
          <p:nvPr/>
        </p:nvSpPr>
        <p:spPr bwMode="auto">
          <a:xfrm>
            <a:off x="6763180" y="5374892"/>
            <a:ext cx="2188363" cy="23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727454" latinLnBrk="0">
              <a:defRPr/>
            </a:pPr>
            <a:r>
              <a:rPr lang="ko-KR" altLang="en-US" sz="1943" spc="-87" dirty="0">
                <a:ln>
                  <a:solidFill>
                    <a:srgbClr val="4472C4">
                      <a:alpha val="0"/>
                    </a:srgbClr>
                  </a:solidFill>
                </a:ln>
                <a:gradFill flip="none" rotWithShape="1">
                  <a:gsLst>
                    <a:gs pos="0">
                      <a:srgbClr val="F0EDCC"/>
                    </a:gs>
                    <a:gs pos="100000">
                      <a:srgbClr val="CFFFE5"/>
                    </a:gs>
                  </a:gsLst>
                  <a:lin ang="0" scaled="1"/>
                  <a:tileRect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안정적</a:t>
            </a:r>
            <a:endParaRPr lang="en-US" altLang="ko-KR" sz="1943" spc="-87" dirty="0">
              <a:ln>
                <a:solidFill>
                  <a:srgbClr val="4472C4">
                    <a:alpha val="0"/>
                  </a:srgbClr>
                </a:solidFill>
              </a:ln>
              <a:gradFill flip="none" rotWithShape="1">
                <a:gsLst>
                  <a:gs pos="0">
                    <a:srgbClr val="F0EDCC"/>
                  </a:gs>
                  <a:gs pos="100000">
                    <a:srgbClr val="CFFFE5"/>
                  </a:gs>
                </a:gsLst>
                <a:lin ang="0" scaled="1"/>
                <a:tileRect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AFC801-6EF0-417A-AA15-02A52487AEF3}"/>
              </a:ext>
            </a:extLst>
          </p:cNvPr>
          <p:cNvGrpSpPr/>
          <p:nvPr/>
        </p:nvGrpSpPr>
        <p:grpSpPr>
          <a:xfrm>
            <a:off x="6642160" y="2773311"/>
            <a:ext cx="2400513" cy="421347"/>
            <a:chOff x="488950" y="3437544"/>
            <a:chExt cx="2904799" cy="469657"/>
          </a:xfrm>
        </p:grpSpPr>
        <p:sp>
          <p:nvSpPr>
            <p:cNvPr id="39" name="모서리가 둥근 직사각형 1">
              <a:extLst>
                <a:ext uri="{FF2B5EF4-FFF2-40B4-BE49-F238E27FC236}">
                  <a16:creationId xmlns:a16="http://schemas.microsoft.com/office/drawing/2014/main" id="{054F8C7C-D1A4-439C-A792-9496C9619568}"/>
                </a:ext>
              </a:extLst>
            </p:cNvPr>
            <p:cNvSpPr/>
            <p:nvPr/>
          </p:nvSpPr>
          <p:spPr>
            <a:xfrm>
              <a:off x="488950" y="3437544"/>
              <a:ext cx="2904799" cy="469657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456" latinLnBrk="0">
                <a:defRPr/>
              </a:pPr>
              <a:endParaRPr lang="ko-KR" altLang="en-US" sz="1943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CC32F9-DB9B-4815-BAA5-79770F04EF12}"/>
                </a:ext>
              </a:extLst>
            </p:cNvPr>
            <p:cNvSpPr/>
            <p:nvPr/>
          </p:nvSpPr>
          <p:spPr bwMode="auto">
            <a:xfrm>
              <a:off x="635716" y="3539056"/>
              <a:ext cx="2648082" cy="263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27454" latinLnBrk="0">
                <a:defRPr/>
              </a:pPr>
              <a:r>
                <a:rPr lang="ko-KR" altLang="en-US" sz="1943" spc="-87" dirty="0">
                  <a:ln>
                    <a:solidFill>
                      <a:srgbClr val="4472C4">
                        <a:alpha val="0"/>
                      </a:srgbClr>
                    </a:solidFill>
                  </a:ln>
                  <a:gradFill flip="none" rotWithShape="1">
                    <a:gsLst>
                      <a:gs pos="0">
                        <a:srgbClr val="F0EDCC"/>
                      </a:gs>
                      <a:gs pos="100000">
                        <a:srgbClr val="CFFFE5"/>
                      </a:gs>
                    </a:gsLst>
                    <a:lin ang="0" scaled="1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비용 절감</a:t>
              </a:r>
              <a:endParaRPr lang="ko-KR" altLang="en-US" sz="2159" spc="-87" dirty="0">
                <a:ln>
                  <a:solidFill>
                    <a:srgbClr val="4472C4">
                      <a:alpha val="0"/>
                    </a:srgbClr>
                  </a:solidFill>
                </a:ln>
                <a:gradFill flip="none" rotWithShape="1">
                  <a:gsLst>
                    <a:gs pos="0">
                      <a:srgbClr val="F0EDCC"/>
                    </a:gs>
                    <a:gs pos="100000">
                      <a:srgbClr val="CFFFE5"/>
                    </a:gs>
                  </a:gsLst>
                  <a:lin ang="0" scaled="1"/>
                  <a:tileRect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47851B4E-D47D-4A39-9885-67390BB08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9659" y="3629156"/>
            <a:ext cx="1570256" cy="163692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38F7397C-CD81-45D5-AC67-F289444950DD}"/>
              </a:ext>
            </a:extLst>
          </p:cNvPr>
          <p:cNvGrpSpPr/>
          <p:nvPr/>
        </p:nvGrpSpPr>
        <p:grpSpPr>
          <a:xfrm>
            <a:off x="2018130" y="4387870"/>
            <a:ext cx="1926703" cy="954960"/>
            <a:chOff x="5746842" y="7352401"/>
            <a:chExt cx="783406" cy="44213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6D5AFD6-31B6-4B0B-846F-A633327B7CA3}"/>
                </a:ext>
              </a:extLst>
            </p:cNvPr>
            <p:cNvSpPr/>
            <p:nvPr/>
          </p:nvSpPr>
          <p:spPr>
            <a:xfrm flipH="1">
              <a:off x="5805071" y="7419799"/>
              <a:ext cx="725177" cy="37283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4" name="자유형 378">
              <a:extLst>
                <a:ext uri="{FF2B5EF4-FFF2-40B4-BE49-F238E27FC236}">
                  <a16:creationId xmlns:a16="http://schemas.microsoft.com/office/drawing/2014/main" id="{62548B9F-9B3C-46A3-BC56-EA0B8075927E}"/>
                </a:ext>
              </a:extLst>
            </p:cNvPr>
            <p:cNvSpPr/>
            <p:nvPr/>
          </p:nvSpPr>
          <p:spPr>
            <a:xfrm flipH="1">
              <a:off x="5746842" y="7549409"/>
              <a:ext cx="725177" cy="245127"/>
            </a:xfrm>
            <a:custGeom>
              <a:avLst/>
              <a:gdLst>
                <a:gd name="connsiteX0" fmla="*/ 948546 w 949978"/>
                <a:gd name="connsiteY0" fmla="*/ 0 h 210372"/>
                <a:gd name="connsiteX1" fmla="*/ 2143 w 949978"/>
                <a:gd name="connsiteY1" fmla="*/ 0 h 210372"/>
                <a:gd name="connsiteX2" fmla="*/ 2143 w 949978"/>
                <a:gd name="connsiteY2" fmla="*/ 43229 h 210372"/>
                <a:gd name="connsiteX3" fmla="*/ 0 w 949978"/>
                <a:gd name="connsiteY3" fmla="*/ 50387 h 210372"/>
                <a:gd name="connsiteX4" fmla="*/ 2143 w 949978"/>
                <a:gd name="connsiteY4" fmla="*/ 57546 h 210372"/>
                <a:gd name="connsiteX5" fmla="*/ 2143 w 949978"/>
                <a:gd name="connsiteY5" fmla="*/ 62362 h 210372"/>
                <a:gd name="connsiteX6" fmla="*/ 3584 w 949978"/>
                <a:gd name="connsiteY6" fmla="*/ 62362 h 210372"/>
                <a:gd name="connsiteX7" fmla="*/ 9650 w 949978"/>
                <a:gd name="connsiteY7" fmla="*/ 82630 h 210372"/>
                <a:gd name="connsiteX8" fmla="*/ 474989 w 949978"/>
                <a:gd name="connsiteY8" fmla="*/ 210372 h 210372"/>
                <a:gd name="connsiteX9" fmla="*/ 940328 w 949978"/>
                <a:gd name="connsiteY9" fmla="*/ 82630 h 210372"/>
                <a:gd name="connsiteX10" fmla="*/ 946394 w 949978"/>
                <a:gd name="connsiteY10" fmla="*/ 62362 h 210372"/>
                <a:gd name="connsiteX11" fmla="*/ 948546 w 949978"/>
                <a:gd name="connsiteY11" fmla="*/ 62362 h 210372"/>
                <a:gd name="connsiteX12" fmla="*/ 948546 w 949978"/>
                <a:gd name="connsiteY12" fmla="*/ 55173 h 210372"/>
                <a:gd name="connsiteX13" fmla="*/ 949978 w 949978"/>
                <a:gd name="connsiteY13" fmla="*/ 50387 h 210372"/>
                <a:gd name="connsiteX14" fmla="*/ 948546 w 949978"/>
                <a:gd name="connsiteY14" fmla="*/ 45602 h 2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978" h="210372">
                  <a:moveTo>
                    <a:pt x="948546" y="0"/>
                  </a:moveTo>
                  <a:lnTo>
                    <a:pt x="2143" y="0"/>
                  </a:lnTo>
                  <a:lnTo>
                    <a:pt x="2143" y="43229"/>
                  </a:lnTo>
                  <a:lnTo>
                    <a:pt x="0" y="50387"/>
                  </a:lnTo>
                  <a:lnTo>
                    <a:pt x="2143" y="57546"/>
                  </a:lnTo>
                  <a:lnTo>
                    <a:pt x="2143" y="62362"/>
                  </a:lnTo>
                  <a:lnTo>
                    <a:pt x="3584" y="62362"/>
                  </a:lnTo>
                  <a:lnTo>
                    <a:pt x="9650" y="82630"/>
                  </a:lnTo>
                  <a:cubicBezTo>
                    <a:pt x="53941" y="155532"/>
                    <a:pt x="245451" y="210372"/>
                    <a:pt x="474989" y="210372"/>
                  </a:cubicBezTo>
                  <a:cubicBezTo>
                    <a:pt x="704527" y="210372"/>
                    <a:pt x="896037" y="155532"/>
                    <a:pt x="940328" y="82630"/>
                  </a:cubicBezTo>
                  <a:lnTo>
                    <a:pt x="946394" y="62362"/>
                  </a:lnTo>
                  <a:lnTo>
                    <a:pt x="948546" y="62362"/>
                  </a:lnTo>
                  <a:lnTo>
                    <a:pt x="948546" y="55173"/>
                  </a:lnTo>
                  <a:lnTo>
                    <a:pt x="949978" y="50387"/>
                  </a:lnTo>
                  <a:lnTo>
                    <a:pt x="948546" y="4560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69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108B78-42CD-40B4-8EE0-0DB438DF6320}"/>
                </a:ext>
              </a:extLst>
            </p:cNvPr>
            <p:cNvSpPr/>
            <p:nvPr/>
          </p:nvSpPr>
          <p:spPr>
            <a:xfrm flipH="1">
              <a:off x="5746842" y="7352401"/>
              <a:ext cx="725177" cy="372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B1371A-42D1-42C1-854F-AC806691C0D2}"/>
              </a:ext>
            </a:extLst>
          </p:cNvPr>
          <p:cNvGrpSpPr/>
          <p:nvPr/>
        </p:nvGrpSpPr>
        <p:grpSpPr>
          <a:xfrm>
            <a:off x="2223005" y="3415588"/>
            <a:ext cx="1549949" cy="1568964"/>
            <a:chOff x="1206677" y="3443138"/>
            <a:chExt cx="1058576" cy="1071563"/>
          </a:xfrm>
        </p:grpSpPr>
        <p:sp>
          <p:nvSpPr>
            <p:cNvPr id="47" name="AutoShape 3">
              <a:extLst>
                <a:ext uri="{FF2B5EF4-FFF2-40B4-BE49-F238E27FC236}">
                  <a16:creationId xmlns:a16="http://schemas.microsoft.com/office/drawing/2014/main" id="{17095382-AEA7-404B-BC2B-67C66C9B4F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04815" y="3443138"/>
              <a:ext cx="958850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DAA4B0E-B5B4-4C63-A893-B24FAC3B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03" y="4152751"/>
              <a:ext cx="196850" cy="217488"/>
            </a:xfrm>
            <a:custGeom>
              <a:avLst/>
              <a:gdLst>
                <a:gd name="T0" fmla="*/ 0 w 124"/>
                <a:gd name="T1" fmla="*/ 0 h 137"/>
                <a:gd name="T2" fmla="*/ 7 w 124"/>
                <a:gd name="T3" fmla="*/ 137 h 137"/>
                <a:gd name="T4" fmla="*/ 124 w 124"/>
                <a:gd name="T5" fmla="*/ 64 h 137"/>
                <a:gd name="T6" fmla="*/ 0 w 124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37">
                  <a:moveTo>
                    <a:pt x="0" y="0"/>
                  </a:moveTo>
                  <a:lnTo>
                    <a:pt x="7" y="137"/>
                  </a:lnTo>
                  <a:lnTo>
                    <a:pt x="124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2AEF3A7-3933-4997-990F-AB38BCBE7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03" y="4152751"/>
              <a:ext cx="196850" cy="217488"/>
            </a:xfrm>
            <a:custGeom>
              <a:avLst/>
              <a:gdLst>
                <a:gd name="T0" fmla="*/ 0 w 124"/>
                <a:gd name="T1" fmla="*/ 0 h 137"/>
                <a:gd name="T2" fmla="*/ 7 w 124"/>
                <a:gd name="T3" fmla="*/ 137 h 137"/>
                <a:gd name="T4" fmla="*/ 124 w 124"/>
                <a:gd name="T5" fmla="*/ 64 h 137"/>
                <a:gd name="T6" fmla="*/ 0 w 124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37">
                  <a:moveTo>
                    <a:pt x="0" y="0"/>
                  </a:moveTo>
                  <a:lnTo>
                    <a:pt x="7" y="137"/>
                  </a:lnTo>
                  <a:lnTo>
                    <a:pt x="124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9C68AFA8-FCA7-47B8-B0A9-FCDEA32E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028" y="3686026"/>
              <a:ext cx="469900" cy="636588"/>
            </a:xfrm>
            <a:custGeom>
              <a:avLst/>
              <a:gdLst>
                <a:gd name="T0" fmla="*/ 296 w 296"/>
                <a:gd name="T1" fmla="*/ 177 h 401"/>
                <a:gd name="T2" fmla="*/ 0 w 296"/>
                <a:gd name="T3" fmla="*/ 0 h 401"/>
                <a:gd name="T4" fmla="*/ 0 w 296"/>
                <a:gd name="T5" fmla="*/ 226 h 401"/>
                <a:gd name="T6" fmla="*/ 296 w 296"/>
                <a:gd name="T7" fmla="*/ 401 h 401"/>
                <a:gd name="T8" fmla="*/ 296 w 296"/>
                <a:gd name="T9" fmla="*/ 1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401">
                  <a:moveTo>
                    <a:pt x="296" y="177"/>
                  </a:moveTo>
                  <a:lnTo>
                    <a:pt x="0" y="0"/>
                  </a:lnTo>
                  <a:lnTo>
                    <a:pt x="0" y="226"/>
                  </a:lnTo>
                  <a:lnTo>
                    <a:pt x="296" y="401"/>
                  </a:lnTo>
                  <a:lnTo>
                    <a:pt x="296" y="17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D30B82-C603-4FFE-9D1A-92DBB86DC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665" y="3720951"/>
              <a:ext cx="427038" cy="565150"/>
            </a:xfrm>
            <a:custGeom>
              <a:avLst/>
              <a:gdLst>
                <a:gd name="T0" fmla="*/ 0 w 269"/>
                <a:gd name="T1" fmla="*/ 0 h 356"/>
                <a:gd name="T2" fmla="*/ 0 w 269"/>
                <a:gd name="T3" fmla="*/ 198 h 356"/>
                <a:gd name="T4" fmla="*/ 269 w 269"/>
                <a:gd name="T5" fmla="*/ 356 h 356"/>
                <a:gd name="T6" fmla="*/ 269 w 269"/>
                <a:gd name="T7" fmla="*/ 162 h 356"/>
                <a:gd name="T8" fmla="*/ 0 w 269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56">
                  <a:moveTo>
                    <a:pt x="0" y="0"/>
                  </a:moveTo>
                  <a:lnTo>
                    <a:pt x="0" y="198"/>
                  </a:lnTo>
                  <a:lnTo>
                    <a:pt x="269" y="356"/>
                  </a:lnTo>
                  <a:lnTo>
                    <a:pt x="269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462A88AC-FF2C-42C0-9949-AD069E4D0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140" y="4044801"/>
              <a:ext cx="712788" cy="420688"/>
            </a:xfrm>
            <a:custGeom>
              <a:avLst/>
              <a:gdLst>
                <a:gd name="T0" fmla="*/ 449 w 449"/>
                <a:gd name="T1" fmla="*/ 175 h 265"/>
                <a:gd name="T2" fmla="*/ 295 w 449"/>
                <a:gd name="T3" fmla="*/ 265 h 265"/>
                <a:gd name="T4" fmla="*/ 0 w 449"/>
                <a:gd name="T5" fmla="*/ 90 h 265"/>
                <a:gd name="T6" fmla="*/ 153 w 449"/>
                <a:gd name="T7" fmla="*/ 0 h 265"/>
                <a:gd name="T8" fmla="*/ 449 w 449"/>
                <a:gd name="T9" fmla="*/ 17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65">
                  <a:moveTo>
                    <a:pt x="449" y="175"/>
                  </a:moveTo>
                  <a:lnTo>
                    <a:pt x="295" y="265"/>
                  </a:lnTo>
                  <a:lnTo>
                    <a:pt x="0" y="90"/>
                  </a:lnTo>
                  <a:lnTo>
                    <a:pt x="153" y="0"/>
                  </a:lnTo>
                  <a:lnTo>
                    <a:pt x="449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7DD4BAF8-77E2-4C15-84AB-C861B84B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140" y="4187676"/>
              <a:ext cx="468313" cy="327025"/>
            </a:xfrm>
            <a:custGeom>
              <a:avLst/>
              <a:gdLst>
                <a:gd name="T0" fmla="*/ 0 w 295"/>
                <a:gd name="T1" fmla="*/ 0 h 206"/>
                <a:gd name="T2" fmla="*/ 0 w 295"/>
                <a:gd name="T3" fmla="*/ 30 h 206"/>
                <a:gd name="T4" fmla="*/ 295 w 295"/>
                <a:gd name="T5" fmla="*/ 206 h 206"/>
                <a:gd name="T6" fmla="*/ 295 w 295"/>
                <a:gd name="T7" fmla="*/ 175 h 206"/>
                <a:gd name="T8" fmla="*/ 0 w 295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6">
                  <a:moveTo>
                    <a:pt x="0" y="0"/>
                  </a:moveTo>
                  <a:lnTo>
                    <a:pt x="0" y="30"/>
                  </a:lnTo>
                  <a:lnTo>
                    <a:pt x="295" y="206"/>
                  </a:lnTo>
                  <a:lnTo>
                    <a:pt x="295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C61BBF72-C1C0-4B88-9A1E-478DB649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140" y="4187676"/>
              <a:ext cx="468313" cy="327025"/>
            </a:xfrm>
            <a:custGeom>
              <a:avLst/>
              <a:gdLst>
                <a:gd name="T0" fmla="*/ 0 w 295"/>
                <a:gd name="T1" fmla="*/ 0 h 206"/>
                <a:gd name="T2" fmla="*/ 0 w 295"/>
                <a:gd name="T3" fmla="*/ 30 h 206"/>
                <a:gd name="T4" fmla="*/ 295 w 295"/>
                <a:gd name="T5" fmla="*/ 206 h 206"/>
                <a:gd name="T6" fmla="*/ 295 w 295"/>
                <a:gd name="T7" fmla="*/ 175 h 206"/>
                <a:gd name="T8" fmla="*/ 0 w 295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6">
                  <a:moveTo>
                    <a:pt x="0" y="0"/>
                  </a:moveTo>
                  <a:lnTo>
                    <a:pt x="0" y="30"/>
                  </a:lnTo>
                  <a:lnTo>
                    <a:pt x="295" y="206"/>
                  </a:lnTo>
                  <a:lnTo>
                    <a:pt x="295" y="1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CE5A5A5-D893-45A5-BE8D-DBAAF43AF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453" y="4322613"/>
              <a:ext cx="246063" cy="192088"/>
            </a:xfrm>
            <a:custGeom>
              <a:avLst/>
              <a:gdLst>
                <a:gd name="T0" fmla="*/ 0 w 155"/>
                <a:gd name="T1" fmla="*/ 121 h 121"/>
                <a:gd name="T2" fmla="*/ 155 w 155"/>
                <a:gd name="T3" fmla="*/ 30 h 121"/>
                <a:gd name="T4" fmla="*/ 154 w 155"/>
                <a:gd name="T5" fmla="*/ 0 h 121"/>
                <a:gd name="T6" fmla="*/ 0 w 155"/>
                <a:gd name="T7" fmla="*/ 90 h 121"/>
                <a:gd name="T8" fmla="*/ 0 w 155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1">
                  <a:moveTo>
                    <a:pt x="0" y="121"/>
                  </a:moveTo>
                  <a:lnTo>
                    <a:pt x="155" y="30"/>
                  </a:lnTo>
                  <a:lnTo>
                    <a:pt x="154" y="0"/>
                  </a:lnTo>
                  <a:lnTo>
                    <a:pt x="0" y="9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3C95C062-69C7-4E4B-B29F-28E6E702A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928" y="3938438"/>
              <a:ext cx="39688" cy="384175"/>
            </a:xfrm>
            <a:custGeom>
              <a:avLst/>
              <a:gdLst>
                <a:gd name="T0" fmla="*/ 0 w 25"/>
                <a:gd name="T1" fmla="*/ 242 h 242"/>
                <a:gd name="T2" fmla="*/ 23 w 25"/>
                <a:gd name="T3" fmla="*/ 224 h 242"/>
                <a:gd name="T4" fmla="*/ 25 w 25"/>
                <a:gd name="T5" fmla="*/ 0 h 242"/>
                <a:gd name="T6" fmla="*/ 0 w 25"/>
                <a:gd name="T7" fmla="*/ 18 h 242"/>
                <a:gd name="T8" fmla="*/ 0 w 2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2">
                  <a:moveTo>
                    <a:pt x="0" y="242"/>
                  </a:moveTo>
                  <a:lnTo>
                    <a:pt x="23" y="224"/>
                  </a:lnTo>
                  <a:lnTo>
                    <a:pt x="25" y="0"/>
                  </a:lnTo>
                  <a:lnTo>
                    <a:pt x="0" y="1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4E67EE9-5C5E-4882-9A78-5C2A1D9B0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028" y="3663801"/>
              <a:ext cx="509588" cy="303213"/>
            </a:xfrm>
            <a:custGeom>
              <a:avLst/>
              <a:gdLst>
                <a:gd name="T0" fmla="*/ 321 w 321"/>
                <a:gd name="T1" fmla="*/ 173 h 191"/>
                <a:gd name="T2" fmla="*/ 27 w 321"/>
                <a:gd name="T3" fmla="*/ 0 h 191"/>
                <a:gd name="T4" fmla="*/ 0 w 321"/>
                <a:gd name="T5" fmla="*/ 14 h 191"/>
                <a:gd name="T6" fmla="*/ 296 w 321"/>
                <a:gd name="T7" fmla="*/ 191 h 191"/>
                <a:gd name="T8" fmla="*/ 321 w 321"/>
                <a:gd name="T9" fmla="*/ 1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191">
                  <a:moveTo>
                    <a:pt x="321" y="173"/>
                  </a:moveTo>
                  <a:lnTo>
                    <a:pt x="27" y="0"/>
                  </a:lnTo>
                  <a:lnTo>
                    <a:pt x="0" y="14"/>
                  </a:lnTo>
                  <a:lnTo>
                    <a:pt x="296" y="191"/>
                  </a:lnTo>
                  <a:lnTo>
                    <a:pt x="321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ED00CA24-500E-4FFA-B38C-8BF6BE3F7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753" y="4252763"/>
              <a:ext cx="160338" cy="93663"/>
            </a:xfrm>
            <a:custGeom>
              <a:avLst/>
              <a:gdLst>
                <a:gd name="T0" fmla="*/ 101 w 101"/>
                <a:gd name="T1" fmla="*/ 41 h 59"/>
                <a:gd name="T2" fmla="*/ 69 w 101"/>
                <a:gd name="T3" fmla="*/ 59 h 59"/>
                <a:gd name="T4" fmla="*/ 0 w 101"/>
                <a:gd name="T5" fmla="*/ 18 h 59"/>
                <a:gd name="T6" fmla="*/ 32 w 101"/>
                <a:gd name="T7" fmla="*/ 0 h 59"/>
                <a:gd name="T8" fmla="*/ 101 w 101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9">
                  <a:moveTo>
                    <a:pt x="101" y="41"/>
                  </a:moveTo>
                  <a:lnTo>
                    <a:pt x="69" y="59"/>
                  </a:lnTo>
                  <a:lnTo>
                    <a:pt x="0" y="18"/>
                  </a:lnTo>
                  <a:lnTo>
                    <a:pt x="32" y="0"/>
                  </a:lnTo>
                  <a:lnTo>
                    <a:pt x="101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9441163-E797-406B-8598-8F34438B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565" y="407020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49E24BAD-EFA0-493A-B88D-3AAAFEF46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40" y="4094013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D5334C3A-4E54-43D2-B2BF-7D147146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290" y="4119413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FA9A381D-30B0-49CC-B7E0-E46FBA3CD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153" y="4144813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2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ECE1FDA5-2634-4A0B-B9A4-B1AF504E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" y="417180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A261EE9B-056A-4A3F-96B4-122E1B4A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878" y="419720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7 h 18"/>
                <a:gd name="T4" fmla="*/ 20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7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9F8C0AC-5551-400C-9BBC-0C74CA297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740" y="4221013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2336C75-5665-4510-8CAC-653E9917C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603" y="4246413"/>
              <a:ext cx="52388" cy="30163"/>
            </a:xfrm>
            <a:custGeom>
              <a:avLst/>
              <a:gdLst>
                <a:gd name="T0" fmla="*/ 14 w 33"/>
                <a:gd name="T1" fmla="*/ 0 h 19"/>
                <a:gd name="T2" fmla="*/ 0 w 33"/>
                <a:gd name="T3" fmla="*/ 9 h 19"/>
                <a:gd name="T4" fmla="*/ 19 w 33"/>
                <a:gd name="T5" fmla="*/ 19 h 19"/>
                <a:gd name="T6" fmla="*/ 33 w 33"/>
                <a:gd name="T7" fmla="*/ 12 h 19"/>
                <a:gd name="T8" fmla="*/ 14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4" y="0"/>
                  </a:moveTo>
                  <a:lnTo>
                    <a:pt x="0" y="9"/>
                  </a:lnTo>
                  <a:lnTo>
                    <a:pt x="19" y="19"/>
                  </a:lnTo>
                  <a:lnTo>
                    <a:pt x="33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6CC6894A-68AE-4219-9119-C27FEDB1A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053" y="4273401"/>
              <a:ext cx="49213" cy="28575"/>
            </a:xfrm>
            <a:custGeom>
              <a:avLst/>
              <a:gdLst>
                <a:gd name="T0" fmla="*/ 13 w 31"/>
                <a:gd name="T1" fmla="*/ 0 h 18"/>
                <a:gd name="T2" fmla="*/ 0 w 31"/>
                <a:gd name="T3" fmla="*/ 7 h 18"/>
                <a:gd name="T4" fmla="*/ 18 w 31"/>
                <a:gd name="T5" fmla="*/ 18 h 18"/>
                <a:gd name="T6" fmla="*/ 31 w 31"/>
                <a:gd name="T7" fmla="*/ 11 h 18"/>
                <a:gd name="T8" fmla="*/ 13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13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31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5FC04F28-C192-4DBC-BABD-156D1B04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328" y="429880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21DA3E88-C899-4F2A-A8D2-1C07264AF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640" y="40892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893034AE-B73B-4F6F-948C-9F7BD2E0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915" y="411465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FF547382-14EE-47D9-884D-CB6F22E6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365" y="4138463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5FF7CA00-7BEA-44DA-A9DA-3880A369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228" y="41654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8 h 18"/>
                <a:gd name="T4" fmla="*/ 18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8"/>
                  </a:lnTo>
                  <a:lnTo>
                    <a:pt x="18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20D4EDF3-BB07-4DD0-BD3B-ED92161E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503" y="4190851"/>
              <a:ext cx="52388" cy="28575"/>
            </a:xfrm>
            <a:custGeom>
              <a:avLst/>
              <a:gdLst>
                <a:gd name="T0" fmla="*/ 15 w 33"/>
                <a:gd name="T1" fmla="*/ 0 h 18"/>
                <a:gd name="T2" fmla="*/ 0 w 33"/>
                <a:gd name="T3" fmla="*/ 7 h 18"/>
                <a:gd name="T4" fmla="*/ 20 w 33"/>
                <a:gd name="T5" fmla="*/ 18 h 18"/>
                <a:gd name="T6" fmla="*/ 33 w 33"/>
                <a:gd name="T7" fmla="*/ 11 h 18"/>
                <a:gd name="T8" fmla="*/ 15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5" y="0"/>
                  </a:moveTo>
                  <a:lnTo>
                    <a:pt x="0" y="7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8E475FB3-A7F0-41F4-A98D-AD0165B21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953" y="42162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D7E83127-4FC0-4DCD-85C4-37C1CA0A1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228" y="4240063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148F610D-FF90-4570-86D8-35A204746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678" y="42670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7080C607-5754-432F-AAFD-D9BD98004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540" y="42924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70450F4-DE03-4A4E-8C9C-3B14BB4F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403" y="431785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7A7DDEFA-D196-4EBC-86C4-20E08F9E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128" y="410830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568AFA83-82F9-42AE-AEDD-E7F37500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990" y="413370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7 h 19"/>
                <a:gd name="T4" fmla="*/ 19 w 32"/>
                <a:gd name="T5" fmla="*/ 19 h 19"/>
                <a:gd name="T6" fmla="*/ 32 w 32"/>
                <a:gd name="T7" fmla="*/ 11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7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6EC67106-318D-4319-B462-CB7586C9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853" y="4157513"/>
              <a:ext cx="52388" cy="30163"/>
            </a:xfrm>
            <a:custGeom>
              <a:avLst/>
              <a:gdLst>
                <a:gd name="T0" fmla="*/ 13 w 33"/>
                <a:gd name="T1" fmla="*/ 0 h 19"/>
                <a:gd name="T2" fmla="*/ 0 w 33"/>
                <a:gd name="T3" fmla="*/ 9 h 19"/>
                <a:gd name="T4" fmla="*/ 19 w 33"/>
                <a:gd name="T5" fmla="*/ 19 h 19"/>
                <a:gd name="T6" fmla="*/ 33 w 33"/>
                <a:gd name="T7" fmla="*/ 12 h 19"/>
                <a:gd name="T8" fmla="*/ 13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3" y="0"/>
                  </a:moveTo>
                  <a:lnTo>
                    <a:pt x="0" y="9"/>
                  </a:lnTo>
                  <a:lnTo>
                    <a:pt x="19" y="19"/>
                  </a:lnTo>
                  <a:lnTo>
                    <a:pt x="33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90B068CF-7CAA-467A-817F-9FEA07A78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715" y="418450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250EA24A-41F5-4F85-BF2D-9CF5A8FD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578" y="420990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BBEB9B06-1878-4440-8242-B2B9729BE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028" y="4235301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7 h 19"/>
                <a:gd name="T4" fmla="*/ 19 w 32"/>
                <a:gd name="T5" fmla="*/ 19 h 19"/>
                <a:gd name="T6" fmla="*/ 32 w 32"/>
                <a:gd name="T7" fmla="*/ 11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7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DFBF109B-56DD-4539-9E1C-93ACFC926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303" y="426070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64B35C4-588B-4C35-89B4-DFA760B93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5" y="428610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8 h 18"/>
                <a:gd name="T4" fmla="*/ 20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8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6C448E99-731D-4321-A5D5-0B9908B5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28" y="431150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D2C5EF9C-A38C-461A-9BA6-2BCC91F9F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0" y="4336901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7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7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D060AE18-29A9-4C26-A9C8-327C2721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203" y="4127351"/>
              <a:ext cx="49213" cy="28575"/>
            </a:xfrm>
            <a:custGeom>
              <a:avLst/>
              <a:gdLst>
                <a:gd name="T0" fmla="*/ 13 w 31"/>
                <a:gd name="T1" fmla="*/ 0 h 18"/>
                <a:gd name="T2" fmla="*/ 0 w 31"/>
                <a:gd name="T3" fmla="*/ 7 h 18"/>
                <a:gd name="T4" fmla="*/ 18 w 31"/>
                <a:gd name="T5" fmla="*/ 18 h 18"/>
                <a:gd name="T6" fmla="*/ 31 w 31"/>
                <a:gd name="T7" fmla="*/ 11 h 18"/>
                <a:gd name="T8" fmla="*/ 13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13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31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FE584AE9-43CF-44C1-8783-22C7295D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478" y="4152751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2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D01A121A-3CA3-4B8D-AFC4-4E5BB771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28" y="4178151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E00B4C17-4E2B-402E-972B-F22A483C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03" y="420355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8 h 18"/>
                <a:gd name="T4" fmla="*/ 20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8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EEC9C556-39FA-4F43-9F55-DCA0136D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53" y="422895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121EEB05-8FF0-48B7-90C7-CA9C63DDA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515" y="4254351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8 h 19"/>
                <a:gd name="T4" fmla="*/ 18 w 32"/>
                <a:gd name="T5" fmla="*/ 19 h 19"/>
                <a:gd name="T6" fmla="*/ 32 w 32"/>
                <a:gd name="T7" fmla="*/ 12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8"/>
                  </a:lnTo>
                  <a:lnTo>
                    <a:pt x="18" y="19"/>
                  </a:lnTo>
                  <a:lnTo>
                    <a:pt x="32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B83ADEF4-58FE-4101-912F-4916DC3A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378" y="427975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BE97FAB4-F2E8-4635-93C4-4AA3F772A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40" y="430515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8 h 18"/>
                <a:gd name="T4" fmla="*/ 19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582694DB-D51C-407C-AE0D-8A0F71C21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15" y="4330551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4786A23C-61BF-489A-91B2-CAB257D6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965" y="435595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2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092203EF-66B5-4455-B119-5C15C8EB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703" y="3881288"/>
              <a:ext cx="36513" cy="41275"/>
            </a:xfrm>
            <a:custGeom>
              <a:avLst/>
              <a:gdLst>
                <a:gd name="T0" fmla="*/ 0 w 23"/>
                <a:gd name="T1" fmla="*/ 0 h 26"/>
                <a:gd name="T2" fmla="*/ 23 w 23"/>
                <a:gd name="T3" fmla="*/ 11 h 26"/>
                <a:gd name="T4" fmla="*/ 23 w 23"/>
                <a:gd name="T5" fmla="*/ 26 h 26"/>
                <a:gd name="T6" fmla="*/ 0 w 23"/>
                <a:gd name="T7" fmla="*/ 14 h 26"/>
                <a:gd name="T8" fmla="*/ 0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0" y="0"/>
                  </a:moveTo>
                  <a:lnTo>
                    <a:pt x="23" y="11"/>
                  </a:lnTo>
                  <a:lnTo>
                    <a:pt x="23" y="2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0" name="Freeform 68">
              <a:extLst>
                <a:ext uri="{FF2B5EF4-FFF2-40B4-BE49-F238E27FC236}">
                  <a16:creationId xmlns:a16="http://schemas.microsoft.com/office/drawing/2014/main" id="{1DCCD278-DAF5-44A1-9AFC-60572C76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677" y="4355951"/>
              <a:ext cx="414052" cy="153988"/>
            </a:xfrm>
            <a:custGeom>
              <a:avLst/>
              <a:gdLst>
                <a:gd name="T0" fmla="*/ 106 w 188"/>
                <a:gd name="T1" fmla="*/ 0 h 80"/>
                <a:gd name="T2" fmla="*/ 89 w 188"/>
                <a:gd name="T3" fmla="*/ 0 h 80"/>
                <a:gd name="T4" fmla="*/ 2 w 188"/>
                <a:gd name="T5" fmla="*/ 47 h 80"/>
                <a:gd name="T6" fmla="*/ 82 w 188"/>
                <a:gd name="T7" fmla="*/ 80 h 80"/>
                <a:gd name="T8" fmla="*/ 98 w 188"/>
                <a:gd name="T9" fmla="*/ 79 h 80"/>
                <a:gd name="T10" fmla="*/ 185 w 188"/>
                <a:gd name="T11" fmla="*/ 33 h 80"/>
                <a:gd name="T12" fmla="*/ 106 w 18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80">
                  <a:moveTo>
                    <a:pt x="106" y="0"/>
                  </a:moveTo>
                  <a:cubicBezTo>
                    <a:pt x="101" y="0"/>
                    <a:pt x="95" y="0"/>
                    <a:pt x="89" y="0"/>
                  </a:cubicBezTo>
                  <a:cubicBezTo>
                    <a:pt x="39" y="4"/>
                    <a:pt x="0" y="25"/>
                    <a:pt x="2" y="47"/>
                  </a:cubicBezTo>
                  <a:cubicBezTo>
                    <a:pt x="4" y="66"/>
                    <a:pt x="38" y="80"/>
                    <a:pt x="82" y="80"/>
                  </a:cubicBezTo>
                  <a:cubicBezTo>
                    <a:pt x="87" y="80"/>
                    <a:pt x="92" y="80"/>
                    <a:pt x="98" y="79"/>
                  </a:cubicBezTo>
                  <a:cubicBezTo>
                    <a:pt x="148" y="75"/>
                    <a:pt x="188" y="55"/>
                    <a:pt x="185" y="33"/>
                  </a:cubicBezTo>
                  <a:cubicBezTo>
                    <a:pt x="183" y="13"/>
                    <a:pt x="149" y="0"/>
                    <a:pt x="106" y="0"/>
                  </a:cubicBezTo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id="{E218A329-4B9F-4AAE-8018-BD98BD8F4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053" y="4394051"/>
              <a:ext cx="287338" cy="95250"/>
            </a:xfrm>
            <a:custGeom>
              <a:avLst/>
              <a:gdLst>
                <a:gd name="T0" fmla="*/ 9 w 178"/>
                <a:gd name="T1" fmla="*/ 1 h 59"/>
                <a:gd name="T2" fmla="*/ 110 w 178"/>
                <a:gd name="T3" fmla="*/ 58 h 59"/>
                <a:gd name="T4" fmla="*/ 93 w 178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59">
                  <a:moveTo>
                    <a:pt x="9" y="1"/>
                  </a:moveTo>
                  <a:cubicBezTo>
                    <a:pt x="0" y="50"/>
                    <a:pt x="72" y="59"/>
                    <a:pt x="110" y="58"/>
                  </a:cubicBezTo>
                  <a:cubicBezTo>
                    <a:pt x="178" y="56"/>
                    <a:pt x="131" y="19"/>
                    <a:pt x="9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id="{A58AF358-98DF-4AAB-8832-B454D450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403" y="4105126"/>
              <a:ext cx="150813" cy="322263"/>
            </a:xfrm>
            <a:custGeom>
              <a:avLst/>
              <a:gdLst>
                <a:gd name="T0" fmla="*/ 64 w 93"/>
                <a:gd name="T1" fmla="*/ 2 h 200"/>
                <a:gd name="T2" fmla="*/ 42 w 93"/>
                <a:gd name="T3" fmla="*/ 0 h 200"/>
                <a:gd name="T4" fmla="*/ 0 w 93"/>
                <a:gd name="T5" fmla="*/ 38 h 200"/>
                <a:gd name="T6" fmla="*/ 2 w 93"/>
                <a:gd name="T7" fmla="*/ 115 h 200"/>
                <a:gd name="T8" fmla="*/ 3 w 93"/>
                <a:gd name="T9" fmla="*/ 182 h 200"/>
                <a:gd name="T10" fmla="*/ 86 w 93"/>
                <a:gd name="T11" fmla="*/ 191 h 200"/>
                <a:gd name="T12" fmla="*/ 93 w 93"/>
                <a:gd name="T13" fmla="*/ 44 h 200"/>
                <a:gd name="T14" fmla="*/ 64 w 93"/>
                <a:gd name="T1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0">
                  <a:moveTo>
                    <a:pt x="64" y="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" y="25"/>
                    <a:pt x="0" y="3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3" y="182"/>
                    <a:pt x="45" y="200"/>
                    <a:pt x="86" y="191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4"/>
                    <a:pt x="90" y="28"/>
                    <a:pt x="64" y="2"/>
                  </a:cubicBezTo>
                  <a:close/>
                </a:path>
              </a:pathLst>
            </a:custGeom>
            <a:solidFill>
              <a:srgbClr val="85A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3" name="Freeform 71">
              <a:extLst>
                <a:ext uri="{FF2B5EF4-FFF2-40B4-BE49-F238E27FC236}">
                  <a16:creationId xmlns:a16="http://schemas.microsoft.com/office/drawing/2014/main" id="{02A0B4AF-A98C-4DDE-81A2-C767C40CA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490" y="4082901"/>
              <a:ext cx="44450" cy="33338"/>
            </a:xfrm>
            <a:custGeom>
              <a:avLst/>
              <a:gdLst>
                <a:gd name="T0" fmla="*/ 1 w 28"/>
                <a:gd name="T1" fmla="*/ 4 h 21"/>
                <a:gd name="T2" fmla="*/ 0 w 28"/>
                <a:gd name="T3" fmla="*/ 18 h 21"/>
                <a:gd name="T4" fmla="*/ 27 w 28"/>
                <a:gd name="T5" fmla="*/ 21 h 21"/>
                <a:gd name="T6" fmla="*/ 28 w 28"/>
                <a:gd name="T7" fmla="*/ 0 h 21"/>
                <a:gd name="T8" fmla="*/ 1 w 2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1" y="4"/>
                  </a:moveTo>
                  <a:lnTo>
                    <a:pt x="0" y="18"/>
                  </a:lnTo>
                  <a:lnTo>
                    <a:pt x="27" y="21"/>
                  </a:lnTo>
                  <a:lnTo>
                    <a:pt x="28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AC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4" name="Freeform 72">
              <a:extLst>
                <a:ext uri="{FF2B5EF4-FFF2-40B4-BE49-F238E27FC236}">
                  <a16:creationId xmlns:a16="http://schemas.microsoft.com/office/drawing/2014/main" id="{218CFFA4-2B3B-417D-8A3E-9F94F03CB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778" y="4009876"/>
              <a:ext cx="77788" cy="84138"/>
            </a:xfrm>
            <a:custGeom>
              <a:avLst/>
              <a:gdLst>
                <a:gd name="T0" fmla="*/ 36 w 48"/>
                <a:gd name="T1" fmla="*/ 2 h 52"/>
                <a:gd name="T2" fmla="*/ 44 w 48"/>
                <a:gd name="T3" fmla="*/ 13 h 52"/>
                <a:gd name="T4" fmla="*/ 44 w 48"/>
                <a:gd name="T5" fmla="*/ 19 h 52"/>
                <a:gd name="T6" fmla="*/ 45 w 48"/>
                <a:gd name="T7" fmla="*/ 26 h 52"/>
                <a:gd name="T8" fmla="*/ 47 w 48"/>
                <a:gd name="T9" fmla="*/ 31 h 52"/>
                <a:gd name="T10" fmla="*/ 44 w 48"/>
                <a:gd name="T11" fmla="*/ 34 h 52"/>
                <a:gd name="T12" fmla="*/ 41 w 48"/>
                <a:gd name="T13" fmla="*/ 39 h 52"/>
                <a:gd name="T14" fmla="*/ 36 w 48"/>
                <a:gd name="T15" fmla="*/ 44 h 52"/>
                <a:gd name="T16" fmla="*/ 27 w 48"/>
                <a:gd name="T17" fmla="*/ 50 h 52"/>
                <a:gd name="T18" fmla="*/ 19 w 48"/>
                <a:gd name="T19" fmla="*/ 52 h 52"/>
                <a:gd name="T20" fmla="*/ 2 w 48"/>
                <a:gd name="T21" fmla="*/ 49 h 52"/>
                <a:gd name="T22" fmla="*/ 0 w 48"/>
                <a:gd name="T23" fmla="*/ 15 h 52"/>
                <a:gd name="T24" fmla="*/ 22 w 48"/>
                <a:gd name="T25" fmla="*/ 0 h 52"/>
                <a:gd name="T26" fmla="*/ 36 w 48"/>
                <a:gd name="T2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2">
                  <a:moveTo>
                    <a:pt x="36" y="2"/>
                  </a:moveTo>
                  <a:cubicBezTo>
                    <a:pt x="40" y="4"/>
                    <a:pt x="43" y="9"/>
                    <a:pt x="44" y="13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5" y="21"/>
                    <a:pt x="44" y="24"/>
                    <a:pt x="45" y="26"/>
                  </a:cubicBezTo>
                  <a:cubicBezTo>
                    <a:pt x="45" y="28"/>
                    <a:pt x="47" y="29"/>
                    <a:pt x="47" y="31"/>
                  </a:cubicBezTo>
                  <a:cubicBezTo>
                    <a:pt x="48" y="33"/>
                    <a:pt x="45" y="33"/>
                    <a:pt x="44" y="34"/>
                  </a:cubicBezTo>
                  <a:cubicBezTo>
                    <a:pt x="43" y="35"/>
                    <a:pt x="42" y="37"/>
                    <a:pt x="41" y="39"/>
                  </a:cubicBezTo>
                  <a:cubicBezTo>
                    <a:pt x="40" y="41"/>
                    <a:pt x="38" y="43"/>
                    <a:pt x="36" y="44"/>
                  </a:cubicBezTo>
                  <a:cubicBezTo>
                    <a:pt x="33" y="47"/>
                    <a:pt x="30" y="49"/>
                    <a:pt x="27" y="50"/>
                  </a:cubicBezTo>
                  <a:cubicBezTo>
                    <a:pt x="24" y="51"/>
                    <a:pt x="21" y="52"/>
                    <a:pt x="19" y="52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6" y="2"/>
                  </a:lnTo>
                  <a:close/>
                </a:path>
              </a:pathLst>
            </a:custGeom>
            <a:solidFill>
              <a:srgbClr val="FAC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5" name="Freeform 73">
              <a:extLst>
                <a:ext uri="{FF2B5EF4-FFF2-40B4-BE49-F238E27FC236}">
                  <a16:creationId xmlns:a16="http://schemas.microsoft.com/office/drawing/2014/main" id="{29EB32F2-5771-48A2-B399-485743F98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028" y="3976538"/>
              <a:ext cx="104775" cy="120650"/>
            </a:xfrm>
            <a:custGeom>
              <a:avLst/>
              <a:gdLst>
                <a:gd name="T0" fmla="*/ 22 w 65"/>
                <a:gd name="T1" fmla="*/ 2 h 75"/>
                <a:gd name="T2" fmla="*/ 29 w 65"/>
                <a:gd name="T3" fmla="*/ 0 h 75"/>
                <a:gd name="T4" fmla="*/ 42 w 65"/>
                <a:gd name="T5" fmla="*/ 3 h 75"/>
                <a:gd name="T6" fmla="*/ 52 w 65"/>
                <a:gd name="T7" fmla="*/ 6 h 75"/>
                <a:gd name="T8" fmla="*/ 56 w 65"/>
                <a:gd name="T9" fmla="*/ 10 h 75"/>
                <a:gd name="T10" fmla="*/ 61 w 65"/>
                <a:gd name="T11" fmla="*/ 15 h 75"/>
                <a:gd name="T12" fmla="*/ 65 w 65"/>
                <a:gd name="T13" fmla="*/ 19 h 75"/>
                <a:gd name="T14" fmla="*/ 65 w 65"/>
                <a:gd name="T15" fmla="*/ 25 h 75"/>
                <a:gd name="T16" fmla="*/ 65 w 65"/>
                <a:gd name="T17" fmla="*/ 30 h 75"/>
                <a:gd name="T18" fmla="*/ 58 w 65"/>
                <a:gd name="T19" fmla="*/ 32 h 75"/>
                <a:gd name="T20" fmla="*/ 48 w 65"/>
                <a:gd name="T21" fmla="*/ 35 h 75"/>
                <a:gd name="T22" fmla="*/ 43 w 65"/>
                <a:gd name="T23" fmla="*/ 43 h 75"/>
                <a:gd name="T24" fmla="*/ 41 w 65"/>
                <a:gd name="T25" fmla="*/ 52 h 75"/>
                <a:gd name="T26" fmla="*/ 38 w 65"/>
                <a:gd name="T27" fmla="*/ 49 h 75"/>
                <a:gd name="T28" fmla="*/ 36 w 65"/>
                <a:gd name="T29" fmla="*/ 45 h 75"/>
                <a:gd name="T30" fmla="*/ 32 w 65"/>
                <a:gd name="T31" fmla="*/ 46 h 75"/>
                <a:gd name="T32" fmla="*/ 32 w 65"/>
                <a:gd name="T33" fmla="*/ 52 h 75"/>
                <a:gd name="T34" fmla="*/ 35 w 65"/>
                <a:gd name="T35" fmla="*/ 56 h 75"/>
                <a:gd name="T36" fmla="*/ 38 w 65"/>
                <a:gd name="T37" fmla="*/ 60 h 75"/>
                <a:gd name="T38" fmla="*/ 35 w 65"/>
                <a:gd name="T39" fmla="*/ 68 h 75"/>
                <a:gd name="T40" fmla="*/ 26 w 65"/>
                <a:gd name="T41" fmla="*/ 73 h 75"/>
                <a:gd name="T42" fmla="*/ 15 w 65"/>
                <a:gd name="T43" fmla="*/ 73 h 75"/>
                <a:gd name="T44" fmla="*/ 10 w 65"/>
                <a:gd name="T45" fmla="*/ 72 h 75"/>
                <a:gd name="T46" fmla="*/ 9 w 65"/>
                <a:gd name="T47" fmla="*/ 69 h 75"/>
                <a:gd name="T48" fmla="*/ 8 w 65"/>
                <a:gd name="T49" fmla="*/ 66 h 75"/>
                <a:gd name="T50" fmla="*/ 4 w 65"/>
                <a:gd name="T51" fmla="*/ 48 h 75"/>
                <a:gd name="T52" fmla="*/ 0 w 65"/>
                <a:gd name="T53" fmla="*/ 31 h 75"/>
                <a:gd name="T54" fmla="*/ 5 w 65"/>
                <a:gd name="T55" fmla="*/ 16 h 75"/>
                <a:gd name="T56" fmla="*/ 10 w 65"/>
                <a:gd name="T57" fmla="*/ 10 h 75"/>
                <a:gd name="T58" fmla="*/ 15 w 65"/>
                <a:gd name="T59" fmla="*/ 6 h 75"/>
                <a:gd name="T60" fmla="*/ 22 w 65"/>
                <a:gd name="T61" fmla="*/ 1 h 75"/>
                <a:gd name="T62" fmla="*/ 26 w 65"/>
                <a:gd name="T63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5">
                  <a:moveTo>
                    <a:pt x="22" y="2"/>
                  </a:moveTo>
                  <a:cubicBezTo>
                    <a:pt x="24" y="1"/>
                    <a:pt x="27" y="1"/>
                    <a:pt x="29" y="0"/>
                  </a:cubicBezTo>
                  <a:cubicBezTo>
                    <a:pt x="34" y="0"/>
                    <a:pt x="38" y="1"/>
                    <a:pt x="42" y="3"/>
                  </a:cubicBezTo>
                  <a:cubicBezTo>
                    <a:pt x="45" y="3"/>
                    <a:pt x="49" y="4"/>
                    <a:pt x="52" y="6"/>
                  </a:cubicBezTo>
                  <a:cubicBezTo>
                    <a:pt x="54" y="7"/>
                    <a:pt x="55" y="8"/>
                    <a:pt x="56" y="10"/>
                  </a:cubicBezTo>
                  <a:cubicBezTo>
                    <a:pt x="58" y="11"/>
                    <a:pt x="60" y="13"/>
                    <a:pt x="61" y="15"/>
                  </a:cubicBezTo>
                  <a:cubicBezTo>
                    <a:pt x="62" y="16"/>
                    <a:pt x="64" y="18"/>
                    <a:pt x="65" y="19"/>
                  </a:cubicBezTo>
                  <a:cubicBezTo>
                    <a:pt x="65" y="21"/>
                    <a:pt x="65" y="23"/>
                    <a:pt x="65" y="25"/>
                  </a:cubicBezTo>
                  <a:cubicBezTo>
                    <a:pt x="65" y="27"/>
                    <a:pt x="65" y="28"/>
                    <a:pt x="65" y="30"/>
                  </a:cubicBezTo>
                  <a:cubicBezTo>
                    <a:pt x="63" y="33"/>
                    <a:pt x="60" y="33"/>
                    <a:pt x="58" y="32"/>
                  </a:cubicBezTo>
                  <a:cubicBezTo>
                    <a:pt x="54" y="31"/>
                    <a:pt x="51" y="33"/>
                    <a:pt x="48" y="35"/>
                  </a:cubicBezTo>
                  <a:cubicBezTo>
                    <a:pt x="45" y="37"/>
                    <a:pt x="43" y="39"/>
                    <a:pt x="43" y="43"/>
                  </a:cubicBezTo>
                  <a:cubicBezTo>
                    <a:pt x="43" y="46"/>
                    <a:pt x="42" y="49"/>
                    <a:pt x="41" y="52"/>
                  </a:cubicBezTo>
                  <a:cubicBezTo>
                    <a:pt x="40" y="53"/>
                    <a:pt x="39" y="50"/>
                    <a:pt x="38" y="49"/>
                  </a:cubicBezTo>
                  <a:cubicBezTo>
                    <a:pt x="38" y="48"/>
                    <a:pt x="37" y="45"/>
                    <a:pt x="36" y="45"/>
                  </a:cubicBezTo>
                  <a:cubicBezTo>
                    <a:pt x="34" y="44"/>
                    <a:pt x="33" y="45"/>
                    <a:pt x="32" y="46"/>
                  </a:cubicBezTo>
                  <a:cubicBezTo>
                    <a:pt x="32" y="47"/>
                    <a:pt x="32" y="50"/>
                    <a:pt x="32" y="52"/>
                  </a:cubicBezTo>
                  <a:cubicBezTo>
                    <a:pt x="33" y="53"/>
                    <a:pt x="33" y="55"/>
                    <a:pt x="35" y="56"/>
                  </a:cubicBezTo>
                  <a:cubicBezTo>
                    <a:pt x="36" y="57"/>
                    <a:pt x="37" y="58"/>
                    <a:pt x="38" y="60"/>
                  </a:cubicBezTo>
                  <a:cubicBezTo>
                    <a:pt x="39" y="63"/>
                    <a:pt x="37" y="66"/>
                    <a:pt x="35" y="68"/>
                  </a:cubicBezTo>
                  <a:cubicBezTo>
                    <a:pt x="32" y="70"/>
                    <a:pt x="29" y="72"/>
                    <a:pt x="26" y="73"/>
                  </a:cubicBezTo>
                  <a:cubicBezTo>
                    <a:pt x="23" y="75"/>
                    <a:pt x="18" y="74"/>
                    <a:pt x="15" y="73"/>
                  </a:cubicBezTo>
                  <a:cubicBezTo>
                    <a:pt x="13" y="73"/>
                    <a:pt x="11" y="73"/>
                    <a:pt x="10" y="72"/>
                  </a:cubicBezTo>
                  <a:cubicBezTo>
                    <a:pt x="10" y="71"/>
                    <a:pt x="9" y="70"/>
                    <a:pt x="9" y="69"/>
                  </a:cubicBezTo>
                  <a:cubicBezTo>
                    <a:pt x="9" y="68"/>
                    <a:pt x="9" y="67"/>
                    <a:pt x="8" y="66"/>
                  </a:cubicBezTo>
                  <a:cubicBezTo>
                    <a:pt x="7" y="60"/>
                    <a:pt x="6" y="54"/>
                    <a:pt x="4" y="48"/>
                  </a:cubicBezTo>
                  <a:cubicBezTo>
                    <a:pt x="2" y="43"/>
                    <a:pt x="1" y="37"/>
                    <a:pt x="0" y="31"/>
                  </a:cubicBezTo>
                  <a:cubicBezTo>
                    <a:pt x="0" y="26"/>
                    <a:pt x="2" y="20"/>
                    <a:pt x="5" y="16"/>
                  </a:cubicBezTo>
                  <a:cubicBezTo>
                    <a:pt x="7" y="14"/>
                    <a:pt x="8" y="12"/>
                    <a:pt x="10" y="10"/>
                  </a:cubicBezTo>
                  <a:cubicBezTo>
                    <a:pt x="11" y="8"/>
                    <a:pt x="13" y="7"/>
                    <a:pt x="15" y="6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3" y="1"/>
                    <a:pt x="25" y="1"/>
                    <a:pt x="26" y="1"/>
                  </a:cubicBezTo>
                </a:path>
              </a:pathLst>
            </a:custGeom>
            <a:solidFill>
              <a:srgbClr val="8D5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6" name="Freeform 74">
              <a:extLst>
                <a:ext uri="{FF2B5EF4-FFF2-40B4-BE49-F238E27FC236}">
                  <a16:creationId xmlns:a16="http://schemas.microsoft.com/office/drawing/2014/main" id="{52C3748E-7F53-4545-A39A-6F397779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28" y="4138463"/>
              <a:ext cx="58738" cy="57150"/>
            </a:xfrm>
            <a:custGeom>
              <a:avLst/>
              <a:gdLst>
                <a:gd name="T0" fmla="*/ 0 w 37"/>
                <a:gd name="T1" fmla="*/ 23 h 35"/>
                <a:gd name="T2" fmla="*/ 6 w 37"/>
                <a:gd name="T3" fmla="*/ 1 h 35"/>
                <a:gd name="T4" fmla="*/ 9 w 37"/>
                <a:gd name="T5" fmla="*/ 11 h 35"/>
                <a:gd name="T6" fmla="*/ 17 w 37"/>
                <a:gd name="T7" fmla="*/ 1 h 35"/>
                <a:gd name="T8" fmla="*/ 22 w 37"/>
                <a:gd name="T9" fmla="*/ 8 h 35"/>
                <a:gd name="T10" fmla="*/ 13 w 37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0" y="23"/>
                  </a:moveTo>
                  <a:cubicBezTo>
                    <a:pt x="1" y="17"/>
                    <a:pt x="2" y="5"/>
                    <a:pt x="6" y="1"/>
                  </a:cubicBezTo>
                  <a:cubicBezTo>
                    <a:pt x="11" y="5"/>
                    <a:pt x="7" y="10"/>
                    <a:pt x="9" y="11"/>
                  </a:cubicBezTo>
                  <a:cubicBezTo>
                    <a:pt x="11" y="8"/>
                    <a:pt x="17" y="4"/>
                    <a:pt x="17" y="1"/>
                  </a:cubicBezTo>
                  <a:cubicBezTo>
                    <a:pt x="22" y="0"/>
                    <a:pt x="22" y="4"/>
                    <a:pt x="22" y="8"/>
                  </a:cubicBezTo>
                  <a:cubicBezTo>
                    <a:pt x="37" y="14"/>
                    <a:pt x="21" y="31"/>
                    <a:pt x="13" y="35"/>
                  </a:cubicBezTo>
                </a:path>
              </a:pathLst>
            </a:custGeom>
            <a:solidFill>
              <a:srgbClr val="FAC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3060CE81-2990-4665-A516-E86D9E75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465" y="4124176"/>
              <a:ext cx="155575" cy="188913"/>
            </a:xfrm>
            <a:custGeom>
              <a:avLst/>
              <a:gdLst>
                <a:gd name="T0" fmla="*/ 0 w 96"/>
                <a:gd name="T1" fmla="*/ 0 h 117"/>
                <a:gd name="T2" fmla="*/ 62 w 96"/>
                <a:gd name="T3" fmla="*/ 66 h 117"/>
                <a:gd name="T4" fmla="*/ 79 w 96"/>
                <a:gd name="T5" fmla="*/ 30 h 117"/>
                <a:gd name="T6" fmla="*/ 96 w 96"/>
                <a:gd name="T7" fmla="*/ 46 h 117"/>
                <a:gd name="T8" fmla="*/ 72 w 96"/>
                <a:gd name="T9" fmla="*/ 106 h 117"/>
                <a:gd name="T10" fmla="*/ 11 w 96"/>
                <a:gd name="T11" fmla="*/ 68 h 117"/>
                <a:gd name="T12" fmla="*/ 0 w 96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17">
                  <a:moveTo>
                    <a:pt x="0" y="0"/>
                  </a:moveTo>
                  <a:cubicBezTo>
                    <a:pt x="0" y="0"/>
                    <a:pt x="27" y="30"/>
                    <a:pt x="62" y="66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94" y="42"/>
                    <a:pt x="96" y="46"/>
                  </a:cubicBezTo>
                  <a:cubicBezTo>
                    <a:pt x="96" y="46"/>
                    <a:pt x="76" y="100"/>
                    <a:pt x="72" y="106"/>
                  </a:cubicBezTo>
                  <a:cubicBezTo>
                    <a:pt x="72" y="106"/>
                    <a:pt x="63" y="117"/>
                    <a:pt x="11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id="{FE50B918-161D-4139-93EE-3750D1F2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790" y="4095601"/>
              <a:ext cx="58738" cy="19050"/>
            </a:xfrm>
            <a:custGeom>
              <a:avLst/>
              <a:gdLst>
                <a:gd name="T0" fmla="*/ 37 w 37"/>
                <a:gd name="T1" fmla="*/ 12 h 12"/>
                <a:gd name="T2" fmla="*/ 36 w 37"/>
                <a:gd name="T3" fmla="*/ 5 h 12"/>
                <a:gd name="T4" fmla="*/ 4 w 37"/>
                <a:gd name="T5" fmla="*/ 0 h 12"/>
                <a:gd name="T6" fmla="*/ 0 w 37"/>
                <a:gd name="T7" fmla="*/ 12 h 12"/>
                <a:gd name="T8" fmla="*/ 37 w 3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37" y="12"/>
                  </a:moveTo>
                  <a:lnTo>
                    <a:pt x="36" y="5"/>
                  </a:lnTo>
                  <a:lnTo>
                    <a:pt x="4" y="0"/>
                  </a:ln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모서리가 둥근 직사각형 1">
            <a:extLst>
              <a:ext uri="{FF2B5EF4-FFF2-40B4-BE49-F238E27FC236}">
                <a16:creationId xmlns:a16="http://schemas.microsoft.com/office/drawing/2014/main" id="{DF05B358-097A-4D04-87A8-4A84B9CC3470}"/>
              </a:ext>
            </a:extLst>
          </p:cNvPr>
          <p:cNvSpPr/>
          <p:nvPr/>
        </p:nvSpPr>
        <p:spPr>
          <a:xfrm>
            <a:off x="1704360" y="5286799"/>
            <a:ext cx="2400513" cy="421347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3456" latinLnBrk="0">
              <a:defRPr/>
            </a:pPr>
            <a:endParaRPr lang="ko-KR" altLang="en-US" sz="1943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A55C8C-1B11-4351-BE52-30860B38CCA8}"/>
              </a:ext>
            </a:extLst>
          </p:cNvPr>
          <p:cNvSpPr/>
          <p:nvPr/>
        </p:nvSpPr>
        <p:spPr bwMode="auto">
          <a:xfrm>
            <a:off x="1825646" y="5377870"/>
            <a:ext cx="2188363" cy="23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727454" latinLnBrk="0">
              <a:defRPr/>
            </a:pPr>
            <a:r>
              <a:rPr lang="ko-KR" altLang="en-US" sz="1943" spc="-87" dirty="0">
                <a:ln>
                  <a:solidFill>
                    <a:srgbClr val="4472C4">
                      <a:alpha val="0"/>
                    </a:srgbClr>
                  </a:solidFill>
                </a:ln>
                <a:gradFill flip="none" rotWithShape="1">
                  <a:gsLst>
                    <a:gs pos="0">
                      <a:srgbClr val="F0EDCC"/>
                    </a:gs>
                    <a:gs pos="100000">
                      <a:srgbClr val="CFFFE5"/>
                    </a:gs>
                  </a:gsLst>
                  <a:lin ang="0" scaled="1"/>
                  <a:tileRect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접근성</a:t>
            </a:r>
            <a:endParaRPr lang="en-US" altLang="ko-KR" sz="1943" spc="-87" dirty="0">
              <a:ln>
                <a:solidFill>
                  <a:srgbClr val="4472C4">
                    <a:alpha val="0"/>
                  </a:srgbClr>
                </a:solidFill>
              </a:ln>
              <a:gradFill flip="none" rotWithShape="1">
                <a:gsLst>
                  <a:gs pos="0">
                    <a:srgbClr val="F0EDCC"/>
                  </a:gs>
                  <a:gs pos="100000">
                    <a:srgbClr val="CFFFE5"/>
                  </a:gs>
                </a:gsLst>
                <a:lin ang="0" scaled="1"/>
                <a:tileRect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D6D90C0-9CC6-4BE6-B7B9-0BACCCC5E880}"/>
              </a:ext>
            </a:extLst>
          </p:cNvPr>
          <p:cNvGrpSpPr/>
          <p:nvPr/>
        </p:nvGrpSpPr>
        <p:grpSpPr>
          <a:xfrm>
            <a:off x="6988628" y="3566079"/>
            <a:ext cx="878820" cy="1223451"/>
            <a:chOff x="706437" y="2819400"/>
            <a:chExt cx="485777" cy="676274"/>
          </a:xfrm>
        </p:grpSpPr>
        <p:sp>
          <p:nvSpPr>
            <p:cNvPr id="112" name="Freeform 257">
              <a:extLst>
                <a:ext uri="{FF2B5EF4-FFF2-40B4-BE49-F238E27FC236}">
                  <a16:creationId xmlns:a16="http://schemas.microsoft.com/office/drawing/2014/main" id="{CD84872D-D85C-42A7-A833-F5AFD19A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1" y="2819400"/>
              <a:ext cx="379413" cy="577850"/>
            </a:xfrm>
            <a:custGeom>
              <a:avLst/>
              <a:gdLst>
                <a:gd name="T0" fmla="*/ 0 w 239"/>
                <a:gd name="T1" fmla="*/ 0 h 364"/>
                <a:gd name="T2" fmla="*/ 0 w 239"/>
                <a:gd name="T3" fmla="*/ 227 h 364"/>
                <a:gd name="T4" fmla="*/ 239 w 239"/>
                <a:gd name="T5" fmla="*/ 364 h 364"/>
                <a:gd name="T6" fmla="*/ 239 w 239"/>
                <a:gd name="T7" fmla="*/ 137 h 364"/>
                <a:gd name="T8" fmla="*/ 0 w 239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64">
                  <a:moveTo>
                    <a:pt x="0" y="0"/>
                  </a:moveTo>
                  <a:lnTo>
                    <a:pt x="0" y="227"/>
                  </a:lnTo>
                  <a:lnTo>
                    <a:pt x="239" y="364"/>
                  </a:lnTo>
                  <a:lnTo>
                    <a:pt x="239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3" name="Freeform 258">
              <a:extLst>
                <a:ext uri="{FF2B5EF4-FFF2-40B4-BE49-F238E27FC236}">
                  <a16:creationId xmlns:a16="http://schemas.microsoft.com/office/drawing/2014/main" id="{F31E7F65-307A-4122-B437-DAB9EF693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8" y="2841625"/>
              <a:ext cx="379413" cy="579437"/>
            </a:xfrm>
            <a:custGeom>
              <a:avLst/>
              <a:gdLst>
                <a:gd name="T0" fmla="*/ 239 w 239"/>
                <a:gd name="T1" fmla="*/ 138 h 365"/>
                <a:gd name="T2" fmla="*/ 0 w 239"/>
                <a:gd name="T3" fmla="*/ 0 h 365"/>
                <a:gd name="T4" fmla="*/ 0 w 239"/>
                <a:gd name="T5" fmla="*/ 227 h 365"/>
                <a:gd name="T6" fmla="*/ 239 w 239"/>
                <a:gd name="T7" fmla="*/ 365 h 365"/>
                <a:gd name="T8" fmla="*/ 239 w 239"/>
                <a:gd name="T9" fmla="*/ 13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65">
                  <a:moveTo>
                    <a:pt x="239" y="138"/>
                  </a:moveTo>
                  <a:lnTo>
                    <a:pt x="0" y="0"/>
                  </a:lnTo>
                  <a:lnTo>
                    <a:pt x="0" y="227"/>
                  </a:lnTo>
                  <a:lnTo>
                    <a:pt x="239" y="365"/>
                  </a:lnTo>
                  <a:lnTo>
                    <a:pt x="239" y="138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4" name="Freeform 259">
              <a:extLst>
                <a:ext uri="{FF2B5EF4-FFF2-40B4-BE49-F238E27FC236}">
                  <a16:creationId xmlns:a16="http://schemas.microsoft.com/office/drawing/2014/main" id="{7C35B177-1B57-4393-8E66-91860870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2925762"/>
              <a:ext cx="344488" cy="466725"/>
            </a:xfrm>
            <a:custGeom>
              <a:avLst/>
              <a:gdLst>
                <a:gd name="T0" fmla="*/ 217 w 217"/>
                <a:gd name="T1" fmla="*/ 294 h 294"/>
                <a:gd name="T2" fmla="*/ 0 w 217"/>
                <a:gd name="T3" fmla="*/ 169 h 294"/>
                <a:gd name="T4" fmla="*/ 0 w 217"/>
                <a:gd name="T5" fmla="*/ 0 h 294"/>
                <a:gd name="T6" fmla="*/ 217 w 217"/>
                <a:gd name="T7" fmla="*/ 125 h 294"/>
                <a:gd name="T8" fmla="*/ 217 w 217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94">
                  <a:moveTo>
                    <a:pt x="217" y="294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217" y="125"/>
                  </a:lnTo>
                  <a:lnTo>
                    <a:pt x="217" y="294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5" name="Freeform 260">
              <a:extLst>
                <a:ext uri="{FF2B5EF4-FFF2-40B4-BE49-F238E27FC236}">
                  <a16:creationId xmlns:a16="http://schemas.microsoft.com/office/drawing/2014/main" id="{FEBC2677-68F5-4E9D-ABB5-D09FA0ACB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6" y="3011487"/>
              <a:ext cx="25400" cy="38100"/>
            </a:xfrm>
            <a:custGeom>
              <a:avLst/>
              <a:gdLst>
                <a:gd name="T0" fmla="*/ 24 w 24"/>
                <a:gd name="T1" fmla="*/ 25 h 35"/>
                <a:gd name="T2" fmla="*/ 12 w 24"/>
                <a:gd name="T3" fmla="*/ 31 h 35"/>
                <a:gd name="T4" fmla="*/ 0 w 24"/>
                <a:gd name="T5" fmla="*/ 11 h 35"/>
                <a:gd name="T6" fmla="*/ 12 w 24"/>
                <a:gd name="T7" fmla="*/ 4 h 35"/>
                <a:gd name="T8" fmla="*/ 24 w 24"/>
                <a:gd name="T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25"/>
                  </a:moveTo>
                  <a:cubicBezTo>
                    <a:pt x="24" y="32"/>
                    <a:pt x="18" y="35"/>
                    <a:pt x="12" y="31"/>
                  </a:cubicBez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8" y="8"/>
                    <a:pt x="24" y="17"/>
                    <a:pt x="24" y="2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6" name="Freeform 261">
              <a:extLst>
                <a:ext uri="{FF2B5EF4-FFF2-40B4-BE49-F238E27FC236}">
                  <a16:creationId xmlns:a16="http://schemas.microsoft.com/office/drawing/2014/main" id="{15C641B4-94E8-4B5D-A8C0-89232E5D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038" y="3036887"/>
              <a:ext cx="26988" cy="38100"/>
            </a:xfrm>
            <a:custGeom>
              <a:avLst/>
              <a:gdLst>
                <a:gd name="T0" fmla="*/ 24 w 24"/>
                <a:gd name="T1" fmla="*/ 25 h 35"/>
                <a:gd name="T2" fmla="*/ 12 w 24"/>
                <a:gd name="T3" fmla="*/ 32 h 35"/>
                <a:gd name="T4" fmla="*/ 0 w 24"/>
                <a:gd name="T5" fmla="*/ 11 h 35"/>
                <a:gd name="T6" fmla="*/ 12 w 24"/>
                <a:gd name="T7" fmla="*/ 4 h 35"/>
                <a:gd name="T8" fmla="*/ 24 w 24"/>
                <a:gd name="T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25"/>
                  </a:moveTo>
                  <a:cubicBezTo>
                    <a:pt x="24" y="32"/>
                    <a:pt x="18" y="35"/>
                    <a:pt x="12" y="32"/>
                  </a:cubicBezTo>
                  <a:cubicBezTo>
                    <a:pt x="5" y="28"/>
                    <a:pt x="0" y="19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8" y="8"/>
                    <a:pt x="24" y="17"/>
                    <a:pt x="24" y="25"/>
                  </a:cubicBezTo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7" name="Freeform 262">
              <a:extLst>
                <a:ext uri="{FF2B5EF4-FFF2-40B4-BE49-F238E27FC236}">
                  <a16:creationId xmlns:a16="http://schemas.microsoft.com/office/drawing/2014/main" id="{E812EAE6-1EBD-4DC3-807A-228B2EBBE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88" y="3060700"/>
              <a:ext cx="25400" cy="39687"/>
            </a:xfrm>
            <a:custGeom>
              <a:avLst/>
              <a:gdLst>
                <a:gd name="T0" fmla="*/ 24 w 24"/>
                <a:gd name="T1" fmla="*/ 25 h 36"/>
                <a:gd name="T2" fmla="*/ 12 w 24"/>
                <a:gd name="T3" fmla="*/ 32 h 36"/>
                <a:gd name="T4" fmla="*/ 0 w 24"/>
                <a:gd name="T5" fmla="*/ 11 h 36"/>
                <a:gd name="T6" fmla="*/ 12 w 24"/>
                <a:gd name="T7" fmla="*/ 4 h 36"/>
                <a:gd name="T8" fmla="*/ 24 w 24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25"/>
                  </a:moveTo>
                  <a:cubicBezTo>
                    <a:pt x="24" y="33"/>
                    <a:pt x="19" y="36"/>
                    <a:pt x="12" y="32"/>
                  </a:cubicBezTo>
                  <a:cubicBezTo>
                    <a:pt x="5" y="28"/>
                    <a:pt x="0" y="19"/>
                    <a:pt x="0" y="11"/>
                  </a:cubicBezTo>
                  <a:cubicBezTo>
                    <a:pt x="0" y="4"/>
                    <a:pt x="5" y="0"/>
                    <a:pt x="12" y="4"/>
                  </a:cubicBezTo>
                  <a:cubicBezTo>
                    <a:pt x="19" y="8"/>
                    <a:pt x="24" y="17"/>
                    <a:pt x="24" y="25"/>
                  </a:cubicBezTo>
                </a:path>
              </a:pathLst>
            </a:custGeom>
            <a:solidFill>
              <a:srgbClr val="00549C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8" name="Freeform 263">
              <a:extLst>
                <a:ext uri="{FF2B5EF4-FFF2-40B4-BE49-F238E27FC236}">
                  <a16:creationId xmlns:a16="http://schemas.microsoft.com/office/drawing/2014/main" id="{FD810A91-A24C-4EAF-9389-3C5B56F8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3011487"/>
              <a:ext cx="244475" cy="147637"/>
            </a:xfrm>
            <a:custGeom>
              <a:avLst/>
              <a:gdLst>
                <a:gd name="T0" fmla="*/ 154 w 154"/>
                <a:gd name="T1" fmla="*/ 93 h 93"/>
                <a:gd name="T2" fmla="*/ 0 w 154"/>
                <a:gd name="T3" fmla="*/ 5 h 93"/>
                <a:gd name="T4" fmla="*/ 0 w 154"/>
                <a:gd name="T5" fmla="*/ 0 h 93"/>
                <a:gd name="T6" fmla="*/ 154 w 154"/>
                <a:gd name="T7" fmla="*/ 88 h 93"/>
                <a:gd name="T8" fmla="*/ 154 w 15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3">
                  <a:moveTo>
                    <a:pt x="154" y="9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54" y="88"/>
                  </a:lnTo>
                  <a:lnTo>
                    <a:pt x="154" y="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9" name="Freeform 264">
              <a:extLst>
                <a:ext uri="{FF2B5EF4-FFF2-40B4-BE49-F238E27FC236}">
                  <a16:creationId xmlns:a16="http://schemas.microsoft.com/office/drawing/2014/main" id="{C6440E73-D6E1-4663-9428-D89AD85AE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3084512"/>
              <a:ext cx="244475" cy="147637"/>
            </a:xfrm>
            <a:custGeom>
              <a:avLst/>
              <a:gdLst>
                <a:gd name="T0" fmla="*/ 154 w 154"/>
                <a:gd name="T1" fmla="*/ 93 h 93"/>
                <a:gd name="T2" fmla="*/ 0 w 154"/>
                <a:gd name="T3" fmla="*/ 5 h 93"/>
                <a:gd name="T4" fmla="*/ 0 w 154"/>
                <a:gd name="T5" fmla="*/ 0 h 93"/>
                <a:gd name="T6" fmla="*/ 154 w 154"/>
                <a:gd name="T7" fmla="*/ 89 h 93"/>
                <a:gd name="T8" fmla="*/ 154 w 15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3">
                  <a:moveTo>
                    <a:pt x="154" y="9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54" y="89"/>
                  </a:lnTo>
                  <a:lnTo>
                    <a:pt x="154" y="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0" name="Freeform 265">
              <a:extLst>
                <a:ext uri="{FF2B5EF4-FFF2-40B4-BE49-F238E27FC236}">
                  <a16:creationId xmlns:a16="http://schemas.microsoft.com/office/drawing/2014/main" id="{D008B8D8-23F2-4E67-80A5-97D77F019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3159125"/>
              <a:ext cx="244475" cy="147637"/>
            </a:xfrm>
            <a:custGeom>
              <a:avLst/>
              <a:gdLst>
                <a:gd name="T0" fmla="*/ 154 w 154"/>
                <a:gd name="T1" fmla="*/ 93 h 93"/>
                <a:gd name="T2" fmla="*/ 0 w 154"/>
                <a:gd name="T3" fmla="*/ 4 h 93"/>
                <a:gd name="T4" fmla="*/ 0 w 154"/>
                <a:gd name="T5" fmla="*/ 0 h 93"/>
                <a:gd name="T6" fmla="*/ 154 w 154"/>
                <a:gd name="T7" fmla="*/ 88 h 93"/>
                <a:gd name="T8" fmla="*/ 154 w 15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3">
                  <a:moveTo>
                    <a:pt x="154" y="93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54" y="88"/>
                  </a:lnTo>
                  <a:lnTo>
                    <a:pt x="154" y="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1" name="Freeform 266">
              <a:extLst>
                <a:ext uri="{FF2B5EF4-FFF2-40B4-BE49-F238E27FC236}">
                  <a16:creationId xmlns:a16="http://schemas.microsoft.com/office/drawing/2014/main" id="{687748F8-C6B6-44FE-A984-702A1E3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8" y="3081337"/>
              <a:ext cx="33338" cy="55562"/>
            </a:xfrm>
            <a:custGeom>
              <a:avLst/>
              <a:gdLst>
                <a:gd name="T0" fmla="*/ 21 w 21"/>
                <a:gd name="T1" fmla="*/ 35 h 35"/>
                <a:gd name="T2" fmla="*/ 0 w 21"/>
                <a:gd name="T3" fmla="*/ 23 h 35"/>
                <a:gd name="T4" fmla="*/ 0 w 21"/>
                <a:gd name="T5" fmla="*/ 0 h 35"/>
                <a:gd name="T6" fmla="*/ 21 w 21"/>
                <a:gd name="T7" fmla="*/ 12 h 35"/>
                <a:gd name="T8" fmla="*/ 21 w 21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21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1" y="12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2" name="Freeform 267">
              <a:extLst>
                <a:ext uri="{FF2B5EF4-FFF2-40B4-BE49-F238E27FC236}">
                  <a16:creationId xmlns:a16="http://schemas.microsoft.com/office/drawing/2014/main" id="{038E5D60-6118-42A0-AC9D-71881D41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1" y="3089275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3" name="Freeform 268">
              <a:extLst>
                <a:ext uri="{FF2B5EF4-FFF2-40B4-BE49-F238E27FC236}">
                  <a16:creationId xmlns:a16="http://schemas.microsoft.com/office/drawing/2014/main" id="{218D815B-7928-49B8-9BDA-18FD1950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63" y="3205162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4" name="Freeform 269">
              <a:extLst>
                <a:ext uri="{FF2B5EF4-FFF2-40B4-BE49-F238E27FC236}">
                  <a16:creationId xmlns:a16="http://schemas.microsoft.com/office/drawing/2014/main" id="{B5B1F55C-60BC-4092-B1AF-F2E91A279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6" y="3087687"/>
              <a:ext cx="33338" cy="55562"/>
            </a:xfrm>
            <a:custGeom>
              <a:avLst/>
              <a:gdLst>
                <a:gd name="T0" fmla="*/ 21 w 21"/>
                <a:gd name="T1" fmla="*/ 35 h 35"/>
                <a:gd name="T2" fmla="*/ 0 w 21"/>
                <a:gd name="T3" fmla="*/ 23 h 35"/>
                <a:gd name="T4" fmla="*/ 0 w 21"/>
                <a:gd name="T5" fmla="*/ 0 h 35"/>
                <a:gd name="T6" fmla="*/ 21 w 21"/>
                <a:gd name="T7" fmla="*/ 12 h 35"/>
                <a:gd name="T8" fmla="*/ 21 w 21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21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1" y="12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525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5" name="Freeform 270">
              <a:extLst>
                <a:ext uri="{FF2B5EF4-FFF2-40B4-BE49-F238E27FC236}">
                  <a16:creationId xmlns:a16="http://schemas.microsoft.com/office/drawing/2014/main" id="{0F8E1458-1C31-48D0-B546-2CE26953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38" y="3095625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525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6" name="Freeform 271">
              <a:extLst>
                <a:ext uri="{FF2B5EF4-FFF2-40B4-BE49-F238E27FC236}">
                  <a16:creationId xmlns:a16="http://schemas.microsoft.com/office/drawing/2014/main" id="{B808FDE9-AF42-46FB-8AF7-79F22D984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1" y="3211512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525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7" name="Freeform 272">
              <a:extLst>
                <a:ext uri="{FF2B5EF4-FFF2-40B4-BE49-F238E27FC236}">
                  <a16:creationId xmlns:a16="http://schemas.microsoft.com/office/drawing/2014/main" id="{273F7BD0-75FF-4AAD-9F50-436C26698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1" y="3036887"/>
              <a:ext cx="42863" cy="384175"/>
            </a:xfrm>
            <a:custGeom>
              <a:avLst/>
              <a:gdLst>
                <a:gd name="T0" fmla="*/ 0 w 27"/>
                <a:gd name="T1" fmla="*/ 15 h 242"/>
                <a:gd name="T2" fmla="*/ 27 w 27"/>
                <a:gd name="T3" fmla="*/ 0 h 242"/>
                <a:gd name="T4" fmla="*/ 27 w 27"/>
                <a:gd name="T5" fmla="*/ 227 h 242"/>
                <a:gd name="T6" fmla="*/ 0 w 27"/>
                <a:gd name="T7" fmla="*/ 242 h 242"/>
                <a:gd name="T8" fmla="*/ 0 w 27"/>
                <a:gd name="T9" fmla="*/ 1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2">
                  <a:moveTo>
                    <a:pt x="0" y="15"/>
                  </a:moveTo>
                  <a:lnTo>
                    <a:pt x="27" y="0"/>
                  </a:lnTo>
                  <a:lnTo>
                    <a:pt x="27" y="227"/>
                  </a:lnTo>
                  <a:lnTo>
                    <a:pt x="0" y="24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E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8" name="Freeform 273">
              <a:extLst>
                <a:ext uri="{FF2B5EF4-FFF2-40B4-BE49-F238E27FC236}">
                  <a16:creationId xmlns:a16="http://schemas.microsoft.com/office/drawing/2014/main" id="{B5200E01-49A6-4784-BF8E-5E7F473C5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8" y="2819400"/>
              <a:ext cx="422275" cy="241300"/>
            </a:xfrm>
            <a:custGeom>
              <a:avLst/>
              <a:gdLst>
                <a:gd name="T0" fmla="*/ 0 w 266"/>
                <a:gd name="T1" fmla="*/ 14 h 152"/>
                <a:gd name="T2" fmla="*/ 27 w 266"/>
                <a:gd name="T3" fmla="*/ 0 h 152"/>
                <a:gd name="T4" fmla="*/ 266 w 266"/>
                <a:gd name="T5" fmla="*/ 137 h 152"/>
                <a:gd name="T6" fmla="*/ 239 w 266"/>
                <a:gd name="T7" fmla="*/ 152 h 152"/>
                <a:gd name="T8" fmla="*/ 0 w 266"/>
                <a:gd name="T9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52">
                  <a:moveTo>
                    <a:pt x="0" y="14"/>
                  </a:moveTo>
                  <a:lnTo>
                    <a:pt x="27" y="0"/>
                  </a:lnTo>
                  <a:lnTo>
                    <a:pt x="266" y="137"/>
                  </a:lnTo>
                  <a:lnTo>
                    <a:pt x="239" y="15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9" name="Freeform 274">
              <a:extLst>
                <a:ext uri="{FF2B5EF4-FFF2-40B4-BE49-F238E27FC236}">
                  <a16:creationId xmlns:a16="http://schemas.microsoft.com/office/drawing/2014/main" id="{8B48917B-BEF5-4261-9BB5-D982C7707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3106737"/>
              <a:ext cx="11113" cy="44450"/>
            </a:xfrm>
            <a:custGeom>
              <a:avLst/>
              <a:gdLst>
                <a:gd name="T0" fmla="*/ 0 w 7"/>
                <a:gd name="T1" fmla="*/ 4 h 28"/>
                <a:gd name="T2" fmla="*/ 7 w 7"/>
                <a:gd name="T3" fmla="*/ 0 h 28"/>
                <a:gd name="T4" fmla="*/ 7 w 7"/>
                <a:gd name="T5" fmla="*/ 24 h 28"/>
                <a:gd name="T6" fmla="*/ 0 w 7"/>
                <a:gd name="T7" fmla="*/ 28 h 28"/>
                <a:gd name="T8" fmla="*/ 0 w 7"/>
                <a:gd name="T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0" y="4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4F54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0" name="Freeform 275">
              <a:extLst>
                <a:ext uri="{FF2B5EF4-FFF2-40B4-BE49-F238E27FC236}">
                  <a16:creationId xmlns:a16="http://schemas.microsoft.com/office/drawing/2014/main" id="{E74D36CE-9357-4F68-B804-073D7EB99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38" y="3089275"/>
              <a:ext cx="42863" cy="23812"/>
            </a:xfrm>
            <a:custGeom>
              <a:avLst/>
              <a:gdLst>
                <a:gd name="T0" fmla="*/ 0 w 27"/>
                <a:gd name="T1" fmla="*/ 4 h 15"/>
                <a:gd name="T2" fmla="*/ 7 w 27"/>
                <a:gd name="T3" fmla="*/ 0 h 15"/>
                <a:gd name="T4" fmla="*/ 27 w 27"/>
                <a:gd name="T5" fmla="*/ 11 h 15"/>
                <a:gd name="T6" fmla="*/ 20 w 27"/>
                <a:gd name="T7" fmla="*/ 15 h 15"/>
                <a:gd name="T8" fmla="*/ 0 w 27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0" y="4"/>
                  </a:moveTo>
                  <a:lnTo>
                    <a:pt x="7" y="0"/>
                  </a:lnTo>
                  <a:lnTo>
                    <a:pt x="27" y="11"/>
                  </a:lnTo>
                  <a:lnTo>
                    <a:pt x="20" y="1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1" name="Freeform 276">
              <a:extLst>
                <a:ext uri="{FF2B5EF4-FFF2-40B4-BE49-F238E27FC236}">
                  <a16:creationId xmlns:a16="http://schemas.microsoft.com/office/drawing/2014/main" id="{2C29A813-7DA8-4E08-9550-6D365F50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3222625"/>
              <a:ext cx="11113" cy="44450"/>
            </a:xfrm>
            <a:custGeom>
              <a:avLst/>
              <a:gdLst>
                <a:gd name="T0" fmla="*/ 0 w 7"/>
                <a:gd name="T1" fmla="*/ 4 h 28"/>
                <a:gd name="T2" fmla="*/ 7 w 7"/>
                <a:gd name="T3" fmla="*/ 0 h 28"/>
                <a:gd name="T4" fmla="*/ 7 w 7"/>
                <a:gd name="T5" fmla="*/ 24 h 28"/>
                <a:gd name="T6" fmla="*/ 0 w 7"/>
                <a:gd name="T7" fmla="*/ 28 h 28"/>
                <a:gd name="T8" fmla="*/ 0 w 7"/>
                <a:gd name="T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0" y="4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4F54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2" name="Freeform 277">
              <a:extLst>
                <a:ext uri="{FF2B5EF4-FFF2-40B4-BE49-F238E27FC236}">
                  <a16:creationId xmlns:a16="http://schemas.microsoft.com/office/drawing/2014/main" id="{742C065F-A942-4ED2-AB25-C32D8A32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1" y="3205162"/>
              <a:ext cx="42863" cy="23812"/>
            </a:xfrm>
            <a:custGeom>
              <a:avLst/>
              <a:gdLst>
                <a:gd name="T0" fmla="*/ 0 w 27"/>
                <a:gd name="T1" fmla="*/ 4 h 15"/>
                <a:gd name="T2" fmla="*/ 7 w 27"/>
                <a:gd name="T3" fmla="*/ 0 h 15"/>
                <a:gd name="T4" fmla="*/ 27 w 27"/>
                <a:gd name="T5" fmla="*/ 11 h 15"/>
                <a:gd name="T6" fmla="*/ 20 w 27"/>
                <a:gd name="T7" fmla="*/ 15 h 15"/>
                <a:gd name="T8" fmla="*/ 0 w 27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0" y="4"/>
                  </a:moveTo>
                  <a:lnTo>
                    <a:pt x="7" y="0"/>
                  </a:lnTo>
                  <a:lnTo>
                    <a:pt x="27" y="11"/>
                  </a:lnTo>
                  <a:lnTo>
                    <a:pt x="20" y="1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3" name="Freeform 278">
              <a:extLst>
                <a:ext uri="{FF2B5EF4-FFF2-40B4-BE49-F238E27FC236}">
                  <a16:creationId xmlns:a16="http://schemas.microsoft.com/office/drawing/2014/main" id="{1537F6A3-6B78-477F-B2CB-C6AC2EC86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3" y="3100387"/>
              <a:ext cx="11113" cy="42862"/>
            </a:xfrm>
            <a:custGeom>
              <a:avLst/>
              <a:gdLst>
                <a:gd name="T0" fmla="*/ 0 w 7"/>
                <a:gd name="T1" fmla="*/ 4 h 27"/>
                <a:gd name="T2" fmla="*/ 7 w 7"/>
                <a:gd name="T3" fmla="*/ 0 h 27"/>
                <a:gd name="T4" fmla="*/ 7 w 7"/>
                <a:gd name="T5" fmla="*/ 23 h 27"/>
                <a:gd name="T6" fmla="*/ 0 w 7"/>
                <a:gd name="T7" fmla="*/ 27 h 27"/>
                <a:gd name="T8" fmla="*/ 0 w 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0" y="4"/>
                  </a:moveTo>
                  <a:lnTo>
                    <a:pt x="7" y="0"/>
                  </a:lnTo>
                  <a:lnTo>
                    <a:pt x="7" y="23"/>
                  </a:lnTo>
                  <a:lnTo>
                    <a:pt x="0" y="2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4F54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4" name="Freeform 279">
              <a:extLst>
                <a:ext uri="{FF2B5EF4-FFF2-40B4-BE49-F238E27FC236}">
                  <a16:creationId xmlns:a16="http://schemas.microsoft.com/office/drawing/2014/main" id="{86CB6185-B8BF-4DAE-9393-55D1AED2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6" y="3081337"/>
              <a:ext cx="44450" cy="25400"/>
            </a:xfrm>
            <a:custGeom>
              <a:avLst/>
              <a:gdLst>
                <a:gd name="T0" fmla="*/ 0 w 28"/>
                <a:gd name="T1" fmla="*/ 4 h 16"/>
                <a:gd name="T2" fmla="*/ 7 w 28"/>
                <a:gd name="T3" fmla="*/ 0 h 16"/>
                <a:gd name="T4" fmla="*/ 28 w 28"/>
                <a:gd name="T5" fmla="*/ 12 h 16"/>
                <a:gd name="T6" fmla="*/ 21 w 28"/>
                <a:gd name="T7" fmla="*/ 16 h 16"/>
                <a:gd name="T8" fmla="*/ 0 w 28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4"/>
                  </a:moveTo>
                  <a:lnTo>
                    <a:pt x="7" y="0"/>
                  </a:lnTo>
                  <a:lnTo>
                    <a:pt x="28" y="12"/>
                  </a:lnTo>
                  <a:lnTo>
                    <a:pt x="21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F1F5869-98BF-494F-8DAC-5C9511BD0B4D}"/>
                </a:ext>
              </a:extLst>
            </p:cNvPr>
            <p:cNvGrpSpPr/>
            <p:nvPr/>
          </p:nvGrpSpPr>
          <p:grpSpPr>
            <a:xfrm>
              <a:off x="706437" y="3267074"/>
              <a:ext cx="350838" cy="228600"/>
              <a:chOff x="706437" y="3267074"/>
              <a:chExt cx="350838" cy="228600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AE3FABE-2103-45DC-B811-3AADB979B5E9}"/>
                  </a:ext>
                </a:extLst>
              </p:cNvPr>
              <p:cNvSpPr/>
              <p:nvPr/>
            </p:nvSpPr>
            <p:spPr>
              <a:xfrm>
                <a:off x="985839" y="3443927"/>
                <a:ext cx="66360" cy="31227"/>
              </a:xfrm>
              <a:prstGeom prst="rect">
                <a:avLst/>
              </a:pr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1F2A1FBA-E00F-47AC-B6C4-197C6CCE0ABF}"/>
                  </a:ext>
                </a:extLst>
              </p:cNvPr>
              <p:cNvSpPr/>
              <p:nvPr/>
            </p:nvSpPr>
            <p:spPr>
              <a:xfrm>
                <a:off x="711994" y="3317618"/>
                <a:ext cx="37785" cy="31227"/>
              </a:xfrm>
              <a:prstGeom prst="rect">
                <a:avLst/>
              </a:pr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0CBB05C-F8DA-4C86-B83F-3E78E8265D56}"/>
                  </a:ext>
                </a:extLst>
              </p:cNvPr>
              <p:cNvSpPr/>
              <p:nvPr/>
            </p:nvSpPr>
            <p:spPr>
              <a:xfrm>
                <a:off x="760414" y="3276176"/>
                <a:ext cx="45719" cy="28388"/>
              </a:xfrm>
              <a:prstGeom prst="rect">
                <a:avLst/>
              </a:pr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9" name="Freeform 366">
                <a:extLst>
                  <a:ext uri="{FF2B5EF4-FFF2-40B4-BE49-F238E27FC236}">
                    <a16:creationId xmlns:a16="http://schemas.microsoft.com/office/drawing/2014/main" id="{15A41CA1-7A8A-4802-8BA1-7185F8218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437" y="3295649"/>
                <a:ext cx="350838" cy="200025"/>
              </a:xfrm>
              <a:custGeom>
                <a:avLst/>
                <a:gdLst>
                  <a:gd name="T0" fmla="*/ 125 w 319"/>
                  <a:gd name="T1" fmla="*/ 15 h 184"/>
                  <a:gd name="T2" fmla="*/ 46 w 319"/>
                  <a:gd name="T3" fmla="*/ 7 h 184"/>
                  <a:gd name="T4" fmla="*/ 94 w 319"/>
                  <a:gd name="T5" fmla="*/ 35 h 184"/>
                  <a:gd name="T6" fmla="*/ 94 w 319"/>
                  <a:gd name="T7" fmla="*/ 50 h 184"/>
                  <a:gd name="T8" fmla="*/ 85 w 319"/>
                  <a:gd name="T9" fmla="*/ 55 h 184"/>
                  <a:gd name="T10" fmla="*/ 59 w 319"/>
                  <a:gd name="T11" fmla="*/ 55 h 184"/>
                  <a:gd name="T12" fmla="*/ 11 w 319"/>
                  <a:gd name="T13" fmla="*/ 28 h 184"/>
                  <a:gd name="T14" fmla="*/ 26 w 319"/>
                  <a:gd name="T15" fmla="*/ 73 h 184"/>
                  <a:gd name="T16" fmla="*/ 103 w 319"/>
                  <a:gd name="T17" fmla="*/ 81 h 184"/>
                  <a:gd name="T18" fmla="*/ 232 w 319"/>
                  <a:gd name="T19" fmla="*/ 155 h 184"/>
                  <a:gd name="T20" fmla="*/ 244 w 319"/>
                  <a:gd name="T21" fmla="*/ 175 h 184"/>
                  <a:gd name="T22" fmla="*/ 303 w 319"/>
                  <a:gd name="T23" fmla="*/ 175 h 184"/>
                  <a:gd name="T24" fmla="*/ 302 w 319"/>
                  <a:gd name="T25" fmla="*/ 141 h 184"/>
                  <a:gd name="T26" fmla="*/ 268 w 319"/>
                  <a:gd name="T27" fmla="*/ 134 h 184"/>
                  <a:gd name="T28" fmla="*/ 140 w 319"/>
                  <a:gd name="T29" fmla="*/ 60 h 184"/>
                  <a:gd name="T30" fmla="*/ 125 w 319"/>
                  <a:gd name="T31" fmla="*/ 15 h 184"/>
                  <a:gd name="T32" fmla="*/ 281 w 319"/>
                  <a:gd name="T33" fmla="*/ 162 h 184"/>
                  <a:gd name="T34" fmla="*/ 265 w 319"/>
                  <a:gd name="T35" fmla="*/ 162 h 184"/>
                  <a:gd name="T36" fmla="*/ 265 w 319"/>
                  <a:gd name="T37" fmla="*/ 153 h 184"/>
                  <a:gd name="T38" fmla="*/ 281 w 319"/>
                  <a:gd name="T39" fmla="*/ 153 h 184"/>
                  <a:gd name="T40" fmla="*/ 281 w 319"/>
                  <a:gd name="T41" fmla="*/ 1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9" h="184">
                    <a:moveTo>
                      <a:pt x="125" y="15"/>
                    </a:moveTo>
                    <a:cubicBezTo>
                      <a:pt x="104" y="3"/>
                      <a:pt x="72" y="0"/>
                      <a:pt x="46" y="7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2" y="39"/>
                      <a:pt x="102" y="46"/>
                      <a:pt x="94" y="5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78" y="59"/>
                      <a:pt x="66" y="59"/>
                      <a:pt x="59" y="5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0" y="43"/>
                      <a:pt x="4" y="61"/>
                      <a:pt x="26" y="73"/>
                    </a:cubicBezTo>
                    <a:cubicBezTo>
                      <a:pt x="47" y="85"/>
                      <a:pt x="78" y="88"/>
                      <a:pt x="103" y="81"/>
                    </a:cubicBezTo>
                    <a:cubicBezTo>
                      <a:pt x="232" y="155"/>
                      <a:pt x="232" y="155"/>
                      <a:pt x="232" y="155"/>
                    </a:cubicBezTo>
                    <a:cubicBezTo>
                      <a:pt x="230" y="162"/>
                      <a:pt x="234" y="169"/>
                      <a:pt x="244" y="175"/>
                    </a:cubicBezTo>
                    <a:cubicBezTo>
                      <a:pt x="260" y="184"/>
                      <a:pt x="286" y="184"/>
                      <a:pt x="303" y="175"/>
                    </a:cubicBezTo>
                    <a:cubicBezTo>
                      <a:pt x="319" y="165"/>
                      <a:pt x="319" y="150"/>
                      <a:pt x="302" y="141"/>
                    </a:cubicBezTo>
                    <a:cubicBezTo>
                      <a:pt x="293" y="135"/>
                      <a:pt x="281" y="133"/>
                      <a:pt x="268" y="134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1" y="45"/>
                      <a:pt x="146" y="27"/>
                      <a:pt x="125" y="15"/>
                    </a:cubicBezTo>
                    <a:moveTo>
                      <a:pt x="281" y="162"/>
                    </a:moveTo>
                    <a:cubicBezTo>
                      <a:pt x="277" y="165"/>
                      <a:pt x="270" y="165"/>
                      <a:pt x="265" y="162"/>
                    </a:cubicBezTo>
                    <a:cubicBezTo>
                      <a:pt x="261" y="160"/>
                      <a:pt x="261" y="156"/>
                      <a:pt x="265" y="153"/>
                    </a:cubicBezTo>
                    <a:cubicBezTo>
                      <a:pt x="270" y="151"/>
                      <a:pt x="277" y="151"/>
                      <a:pt x="281" y="153"/>
                    </a:cubicBezTo>
                    <a:cubicBezTo>
                      <a:pt x="285" y="156"/>
                      <a:pt x="285" y="160"/>
                      <a:pt x="281" y="162"/>
                    </a:cubicBezTo>
                  </a:path>
                </a:pathLst>
              </a:cu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0" name="Freeform 366">
                <a:extLst>
                  <a:ext uri="{FF2B5EF4-FFF2-40B4-BE49-F238E27FC236}">
                    <a16:creationId xmlns:a16="http://schemas.microsoft.com/office/drawing/2014/main" id="{1996510D-D3D8-4CE6-9E89-0B99A49383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437" y="3267074"/>
                <a:ext cx="350838" cy="200025"/>
              </a:xfrm>
              <a:custGeom>
                <a:avLst/>
                <a:gdLst>
                  <a:gd name="T0" fmla="*/ 125 w 319"/>
                  <a:gd name="T1" fmla="*/ 15 h 184"/>
                  <a:gd name="T2" fmla="*/ 46 w 319"/>
                  <a:gd name="T3" fmla="*/ 7 h 184"/>
                  <a:gd name="T4" fmla="*/ 94 w 319"/>
                  <a:gd name="T5" fmla="*/ 35 h 184"/>
                  <a:gd name="T6" fmla="*/ 94 w 319"/>
                  <a:gd name="T7" fmla="*/ 50 h 184"/>
                  <a:gd name="T8" fmla="*/ 85 w 319"/>
                  <a:gd name="T9" fmla="*/ 55 h 184"/>
                  <a:gd name="T10" fmla="*/ 59 w 319"/>
                  <a:gd name="T11" fmla="*/ 55 h 184"/>
                  <a:gd name="T12" fmla="*/ 11 w 319"/>
                  <a:gd name="T13" fmla="*/ 28 h 184"/>
                  <a:gd name="T14" fmla="*/ 26 w 319"/>
                  <a:gd name="T15" fmla="*/ 73 h 184"/>
                  <a:gd name="T16" fmla="*/ 103 w 319"/>
                  <a:gd name="T17" fmla="*/ 81 h 184"/>
                  <a:gd name="T18" fmla="*/ 232 w 319"/>
                  <a:gd name="T19" fmla="*/ 155 h 184"/>
                  <a:gd name="T20" fmla="*/ 244 w 319"/>
                  <a:gd name="T21" fmla="*/ 175 h 184"/>
                  <a:gd name="T22" fmla="*/ 303 w 319"/>
                  <a:gd name="T23" fmla="*/ 175 h 184"/>
                  <a:gd name="T24" fmla="*/ 302 w 319"/>
                  <a:gd name="T25" fmla="*/ 141 h 184"/>
                  <a:gd name="T26" fmla="*/ 268 w 319"/>
                  <a:gd name="T27" fmla="*/ 134 h 184"/>
                  <a:gd name="T28" fmla="*/ 140 w 319"/>
                  <a:gd name="T29" fmla="*/ 60 h 184"/>
                  <a:gd name="T30" fmla="*/ 125 w 319"/>
                  <a:gd name="T31" fmla="*/ 15 h 184"/>
                  <a:gd name="T32" fmla="*/ 281 w 319"/>
                  <a:gd name="T33" fmla="*/ 162 h 184"/>
                  <a:gd name="T34" fmla="*/ 265 w 319"/>
                  <a:gd name="T35" fmla="*/ 162 h 184"/>
                  <a:gd name="T36" fmla="*/ 265 w 319"/>
                  <a:gd name="T37" fmla="*/ 153 h 184"/>
                  <a:gd name="T38" fmla="*/ 281 w 319"/>
                  <a:gd name="T39" fmla="*/ 153 h 184"/>
                  <a:gd name="T40" fmla="*/ 281 w 319"/>
                  <a:gd name="T41" fmla="*/ 1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9" h="184">
                    <a:moveTo>
                      <a:pt x="125" y="15"/>
                    </a:moveTo>
                    <a:cubicBezTo>
                      <a:pt x="104" y="3"/>
                      <a:pt x="72" y="0"/>
                      <a:pt x="46" y="7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2" y="39"/>
                      <a:pt x="102" y="46"/>
                      <a:pt x="94" y="5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78" y="59"/>
                      <a:pt x="66" y="59"/>
                      <a:pt x="59" y="5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0" y="43"/>
                      <a:pt x="4" y="61"/>
                      <a:pt x="26" y="73"/>
                    </a:cubicBezTo>
                    <a:cubicBezTo>
                      <a:pt x="47" y="85"/>
                      <a:pt x="78" y="88"/>
                      <a:pt x="103" y="81"/>
                    </a:cubicBezTo>
                    <a:cubicBezTo>
                      <a:pt x="232" y="155"/>
                      <a:pt x="232" y="155"/>
                      <a:pt x="232" y="155"/>
                    </a:cubicBezTo>
                    <a:cubicBezTo>
                      <a:pt x="230" y="162"/>
                      <a:pt x="234" y="169"/>
                      <a:pt x="244" y="175"/>
                    </a:cubicBezTo>
                    <a:cubicBezTo>
                      <a:pt x="260" y="184"/>
                      <a:pt x="286" y="184"/>
                      <a:pt x="303" y="175"/>
                    </a:cubicBezTo>
                    <a:cubicBezTo>
                      <a:pt x="319" y="165"/>
                      <a:pt x="319" y="150"/>
                      <a:pt x="302" y="141"/>
                    </a:cubicBezTo>
                    <a:cubicBezTo>
                      <a:pt x="293" y="135"/>
                      <a:pt x="281" y="133"/>
                      <a:pt x="268" y="134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1" y="45"/>
                      <a:pt x="146" y="27"/>
                      <a:pt x="125" y="15"/>
                    </a:cubicBezTo>
                    <a:moveTo>
                      <a:pt x="281" y="162"/>
                    </a:moveTo>
                    <a:cubicBezTo>
                      <a:pt x="277" y="165"/>
                      <a:pt x="270" y="165"/>
                      <a:pt x="265" y="162"/>
                    </a:cubicBezTo>
                    <a:cubicBezTo>
                      <a:pt x="261" y="160"/>
                      <a:pt x="261" y="156"/>
                      <a:pt x="265" y="153"/>
                    </a:cubicBezTo>
                    <a:cubicBezTo>
                      <a:pt x="270" y="151"/>
                      <a:pt x="277" y="151"/>
                      <a:pt x="281" y="153"/>
                    </a:cubicBezTo>
                    <a:cubicBezTo>
                      <a:pt x="285" y="156"/>
                      <a:pt x="285" y="160"/>
                      <a:pt x="281" y="162"/>
                    </a:cubicBezTo>
                  </a:path>
                </a:pathLst>
              </a:custGeom>
              <a:solidFill>
                <a:srgbClr val="B3CE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BF9C880-45F0-4FEE-9456-C47480457785}"/>
                  </a:ext>
                </a:extLst>
              </p:cNvPr>
              <p:cNvSpPr/>
              <p:nvPr/>
            </p:nvSpPr>
            <p:spPr>
              <a:xfrm>
                <a:off x="992981" y="3431387"/>
                <a:ext cx="30557" cy="16024"/>
              </a:xfrm>
              <a:prstGeom prst="ellipse">
                <a:avLst/>
              </a:prstGeom>
              <a:solidFill>
                <a:srgbClr val="5587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E2225EA-C2FD-4B63-A751-3C26064D8470}"/>
              </a:ext>
            </a:extLst>
          </p:cNvPr>
          <p:cNvGrpSpPr/>
          <p:nvPr/>
        </p:nvGrpSpPr>
        <p:grpSpPr>
          <a:xfrm>
            <a:off x="2042553" y="1840054"/>
            <a:ext cx="1926703" cy="954960"/>
            <a:chOff x="5746842" y="7352401"/>
            <a:chExt cx="783406" cy="442135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94F90C3-8384-4E2B-8D14-B52016B4103B}"/>
                </a:ext>
              </a:extLst>
            </p:cNvPr>
            <p:cNvSpPr/>
            <p:nvPr/>
          </p:nvSpPr>
          <p:spPr>
            <a:xfrm flipH="1">
              <a:off x="5805071" y="7419799"/>
              <a:ext cx="725177" cy="37283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4" name="자유형 484">
              <a:extLst>
                <a:ext uri="{FF2B5EF4-FFF2-40B4-BE49-F238E27FC236}">
                  <a16:creationId xmlns:a16="http://schemas.microsoft.com/office/drawing/2014/main" id="{852303EE-E565-4445-AD9F-2A37133CF22C}"/>
                </a:ext>
              </a:extLst>
            </p:cNvPr>
            <p:cNvSpPr/>
            <p:nvPr/>
          </p:nvSpPr>
          <p:spPr>
            <a:xfrm flipH="1">
              <a:off x="5746842" y="7549409"/>
              <a:ext cx="725177" cy="245127"/>
            </a:xfrm>
            <a:custGeom>
              <a:avLst/>
              <a:gdLst>
                <a:gd name="connsiteX0" fmla="*/ 948546 w 949978"/>
                <a:gd name="connsiteY0" fmla="*/ 0 h 210372"/>
                <a:gd name="connsiteX1" fmla="*/ 2143 w 949978"/>
                <a:gd name="connsiteY1" fmla="*/ 0 h 210372"/>
                <a:gd name="connsiteX2" fmla="*/ 2143 w 949978"/>
                <a:gd name="connsiteY2" fmla="*/ 43229 h 210372"/>
                <a:gd name="connsiteX3" fmla="*/ 0 w 949978"/>
                <a:gd name="connsiteY3" fmla="*/ 50387 h 210372"/>
                <a:gd name="connsiteX4" fmla="*/ 2143 w 949978"/>
                <a:gd name="connsiteY4" fmla="*/ 57546 h 210372"/>
                <a:gd name="connsiteX5" fmla="*/ 2143 w 949978"/>
                <a:gd name="connsiteY5" fmla="*/ 62362 h 210372"/>
                <a:gd name="connsiteX6" fmla="*/ 3584 w 949978"/>
                <a:gd name="connsiteY6" fmla="*/ 62362 h 210372"/>
                <a:gd name="connsiteX7" fmla="*/ 9650 w 949978"/>
                <a:gd name="connsiteY7" fmla="*/ 82630 h 210372"/>
                <a:gd name="connsiteX8" fmla="*/ 474989 w 949978"/>
                <a:gd name="connsiteY8" fmla="*/ 210372 h 210372"/>
                <a:gd name="connsiteX9" fmla="*/ 940328 w 949978"/>
                <a:gd name="connsiteY9" fmla="*/ 82630 h 210372"/>
                <a:gd name="connsiteX10" fmla="*/ 946394 w 949978"/>
                <a:gd name="connsiteY10" fmla="*/ 62362 h 210372"/>
                <a:gd name="connsiteX11" fmla="*/ 948546 w 949978"/>
                <a:gd name="connsiteY11" fmla="*/ 62362 h 210372"/>
                <a:gd name="connsiteX12" fmla="*/ 948546 w 949978"/>
                <a:gd name="connsiteY12" fmla="*/ 55173 h 210372"/>
                <a:gd name="connsiteX13" fmla="*/ 949978 w 949978"/>
                <a:gd name="connsiteY13" fmla="*/ 50387 h 210372"/>
                <a:gd name="connsiteX14" fmla="*/ 948546 w 949978"/>
                <a:gd name="connsiteY14" fmla="*/ 45602 h 2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978" h="210372">
                  <a:moveTo>
                    <a:pt x="948546" y="0"/>
                  </a:moveTo>
                  <a:lnTo>
                    <a:pt x="2143" y="0"/>
                  </a:lnTo>
                  <a:lnTo>
                    <a:pt x="2143" y="43229"/>
                  </a:lnTo>
                  <a:lnTo>
                    <a:pt x="0" y="50387"/>
                  </a:lnTo>
                  <a:lnTo>
                    <a:pt x="2143" y="57546"/>
                  </a:lnTo>
                  <a:lnTo>
                    <a:pt x="2143" y="62362"/>
                  </a:lnTo>
                  <a:lnTo>
                    <a:pt x="3584" y="62362"/>
                  </a:lnTo>
                  <a:lnTo>
                    <a:pt x="9650" y="82630"/>
                  </a:lnTo>
                  <a:cubicBezTo>
                    <a:pt x="53941" y="155532"/>
                    <a:pt x="245451" y="210372"/>
                    <a:pt x="474989" y="210372"/>
                  </a:cubicBezTo>
                  <a:cubicBezTo>
                    <a:pt x="704527" y="210372"/>
                    <a:pt x="896037" y="155532"/>
                    <a:pt x="940328" y="82630"/>
                  </a:cubicBezTo>
                  <a:lnTo>
                    <a:pt x="946394" y="62362"/>
                  </a:lnTo>
                  <a:lnTo>
                    <a:pt x="948546" y="62362"/>
                  </a:lnTo>
                  <a:lnTo>
                    <a:pt x="948546" y="55173"/>
                  </a:lnTo>
                  <a:lnTo>
                    <a:pt x="949978" y="50387"/>
                  </a:lnTo>
                  <a:lnTo>
                    <a:pt x="948546" y="4560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69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95CBF903-124A-435A-BA5E-B914FAD3A854}"/>
                </a:ext>
              </a:extLst>
            </p:cNvPr>
            <p:cNvSpPr/>
            <p:nvPr/>
          </p:nvSpPr>
          <p:spPr>
            <a:xfrm flipH="1">
              <a:off x="5746842" y="7352401"/>
              <a:ext cx="725177" cy="372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0B23FE7-F522-4B89-984C-F589625C00B4}"/>
              </a:ext>
            </a:extLst>
          </p:cNvPr>
          <p:cNvGrpSpPr/>
          <p:nvPr/>
        </p:nvGrpSpPr>
        <p:grpSpPr>
          <a:xfrm>
            <a:off x="1704625" y="2788263"/>
            <a:ext cx="2400513" cy="421347"/>
            <a:chOff x="488950" y="3437544"/>
            <a:chExt cx="2904799" cy="469657"/>
          </a:xfrm>
        </p:grpSpPr>
        <p:sp>
          <p:nvSpPr>
            <p:cNvPr id="147" name="모서리가 둥근 직사각형 1">
              <a:extLst>
                <a:ext uri="{FF2B5EF4-FFF2-40B4-BE49-F238E27FC236}">
                  <a16:creationId xmlns:a16="http://schemas.microsoft.com/office/drawing/2014/main" id="{AC59CAA1-5726-4F25-83AE-2BE98F6EFA35}"/>
                </a:ext>
              </a:extLst>
            </p:cNvPr>
            <p:cNvSpPr/>
            <p:nvPr/>
          </p:nvSpPr>
          <p:spPr>
            <a:xfrm>
              <a:off x="488950" y="3437544"/>
              <a:ext cx="2904799" cy="469657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456" latinLnBrk="0">
                <a:defRPr/>
              </a:pPr>
              <a:endParaRPr lang="ko-KR" altLang="en-US" sz="1943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39BAC2A-EB6F-4061-9228-0B413F667A6B}"/>
                </a:ext>
              </a:extLst>
            </p:cNvPr>
            <p:cNvSpPr/>
            <p:nvPr/>
          </p:nvSpPr>
          <p:spPr bwMode="auto">
            <a:xfrm>
              <a:off x="635716" y="3539056"/>
              <a:ext cx="2648082" cy="263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27454" latinLnBrk="0">
                <a:defRPr/>
              </a:pPr>
              <a:r>
                <a:rPr lang="ko-KR" altLang="en-US" sz="1943" spc="-87" dirty="0">
                  <a:ln>
                    <a:solidFill>
                      <a:srgbClr val="4472C4">
                        <a:alpha val="0"/>
                      </a:srgbClr>
                    </a:solidFill>
                  </a:ln>
                  <a:gradFill flip="none" rotWithShape="1">
                    <a:gsLst>
                      <a:gs pos="0">
                        <a:srgbClr val="F0EDCC"/>
                      </a:gs>
                      <a:gs pos="100000">
                        <a:srgbClr val="CFFFE5"/>
                      </a:gs>
                    </a:gsLst>
                    <a:lin ang="0" scaled="1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표준 </a:t>
              </a:r>
            </a:p>
          </p:txBody>
        </p:sp>
      </p:grpSp>
      <p:pic>
        <p:nvPicPr>
          <p:cNvPr id="149" name="그림 148">
            <a:extLst>
              <a:ext uri="{FF2B5EF4-FFF2-40B4-BE49-F238E27FC236}">
                <a16:creationId xmlns:a16="http://schemas.microsoft.com/office/drawing/2014/main" id="{76434EBE-FE39-4B91-B54C-F00E41A19E8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0" contrast="20000"/>
          </a:blip>
          <a:stretch>
            <a:fillRect/>
          </a:stretch>
        </p:blipFill>
        <p:spPr>
          <a:xfrm>
            <a:off x="3189243" y="1980426"/>
            <a:ext cx="364349" cy="517782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10EE372-C8DE-44BD-A678-9E5EF653EBF1}"/>
              </a:ext>
            </a:extLst>
          </p:cNvPr>
          <p:cNvGrpSpPr/>
          <p:nvPr/>
        </p:nvGrpSpPr>
        <p:grpSpPr>
          <a:xfrm>
            <a:off x="4219914" y="2801141"/>
            <a:ext cx="2251981" cy="2251981"/>
            <a:chOff x="3909765" y="2136493"/>
            <a:chExt cx="2086468" cy="2086468"/>
          </a:xfrm>
        </p:grpSpPr>
        <p:sp>
          <p:nvSpPr>
            <p:cNvPr id="151" name="원형: 비어 있음 11">
              <a:extLst>
                <a:ext uri="{FF2B5EF4-FFF2-40B4-BE49-F238E27FC236}">
                  <a16:creationId xmlns:a16="http://schemas.microsoft.com/office/drawing/2014/main" id="{806A168C-5CF8-4970-A8C2-33A192E65B5F}"/>
                </a:ext>
              </a:extLst>
            </p:cNvPr>
            <p:cNvSpPr/>
            <p:nvPr/>
          </p:nvSpPr>
          <p:spPr>
            <a:xfrm>
              <a:off x="3909765" y="2136493"/>
              <a:ext cx="2086468" cy="2086468"/>
            </a:xfrm>
            <a:prstGeom prst="donut">
              <a:avLst>
                <a:gd name="adj" fmla="val 22380"/>
              </a:avLst>
            </a:prstGeom>
            <a:solidFill>
              <a:srgbClr val="C7D9EF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2" name="원호 151">
              <a:extLst>
                <a:ext uri="{FF2B5EF4-FFF2-40B4-BE49-F238E27FC236}">
                  <a16:creationId xmlns:a16="http://schemas.microsoft.com/office/drawing/2014/main" id="{CA26548E-9F5B-48EF-B068-9C1A058530EF}"/>
                </a:ext>
              </a:extLst>
            </p:cNvPr>
            <p:cNvSpPr/>
            <p:nvPr/>
          </p:nvSpPr>
          <p:spPr>
            <a:xfrm>
              <a:off x="4111236" y="2341527"/>
              <a:ext cx="1676400" cy="1676400"/>
            </a:xfrm>
            <a:prstGeom prst="arc">
              <a:avLst>
                <a:gd name="adj1" fmla="val 13158605"/>
                <a:gd name="adj2" fmla="val 1333502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3" name="원호 152">
              <a:extLst>
                <a:ext uri="{FF2B5EF4-FFF2-40B4-BE49-F238E27FC236}">
                  <a16:creationId xmlns:a16="http://schemas.microsoft.com/office/drawing/2014/main" id="{14A6F1FC-D506-4CF2-AEBF-94B7037E7304}"/>
                </a:ext>
              </a:extLst>
            </p:cNvPr>
            <p:cNvSpPr/>
            <p:nvPr/>
          </p:nvSpPr>
          <p:spPr>
            <a:xfrm>
              <a:off x="4111236" y="2341527"/>
              <a:ext cx="1676400" cy="1676400"/>
            </a:xfrm>
            <a:prstGeom prst="arc">
              <a:avLst>
                <a:gd name="adj1" fmla="val 2472158"/>
                <a:gd name="adj2" fmla="val 12138194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88283E6-3647-4BF2-A499-976433C379D8}"/>
              </a:ext>
            </a:extLst>
          </p:cNvPr>
          <p:cNvSpPr txBox="1"/>
          <p:nvPr/>
        </p:nvSpPr>
        <p:spPr>
          <a:xfrm>
            <a:off x="4146337" y="3787292"/>
            <a:ext cx="2423073" cy="2796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ctr" latinLnBrk="0">
              <a:defRPr/>
            </a:pPr>
            <a:r>
              <a:rPr lang="en-US" altLang="ko-KR" sz="3454" b="1" spc="324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1C57"/>
                </a:solidFill>
                <a:latin typeface="Century Gothic" panose="020B0502020202020204" pitchFamily="34" charset="0"/>
                <a:ea typeface="KoPub돋움체 Bold" panose="02020603020101020101" pitchFamily="18" charset="-127"/>
              </a:rPr>
              <a:t>MySQL</a:t>
            </a:r>
            <a:endParaRPr lang="ko-KR" altLang="en-US" sz="3454" b="1" spc="32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1C57"/>
              </a:solidFill>
              <a:latin typeface="Century Gothic" panose="020B0502020202020204" pitchFamily="34" charset="0"/>
              <a:ea typeface="KoPub돋움체 Bold" panose="02020603020101020101" pitchFamily="18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B67AA9-5C99-4E6F-8198-2B258A74485B}"/>
              </a:ext>
            </a:extLst>
          </p:cNvPr>
          <p:cNvGrpSpPr/>
          <p:nvPr/>
        </p:nvGrpSpPr>
        <p:grpSpPr>
          <a:xfrm>
            <a:off x="6967479" y="1785332"/>
            <a:ext cx="1926703" cy="954961"/>
            <a:chOff x="5746842" y="7352401"/>
            <a:chExt cx="783406" cy="44213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FB186BED-1871-458A-B79F-6AAB307E426B}"/>
                </a:ext>
              </a:extLst>
            </p:cNvPr>
            <p:cNvSpPr/>
            <p:nvPr/>
          </p:nvSpPr>
          <p:spPr>
            <a:xfrm flipH="1">
              <a:off x="5805071" y="7419799"/>
              <a:ext cx="725177" cy="37283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2" name="자유형 449">
              <a:extLst>
                <a:ext uri="{FF2B5EF4-FFF2-40B4-BE49-F238E27FC236}">
                  <a16:creationId xmlns:a16="http://schemas.microsoft.com/office/drawing/2014/main" id="{99256E88-88BE-4E9F-A551-11CE51A04E99}"/>
                </a:ext>
              </a:extLst>
            </p:cNvPr>
            <p:cNvSpPr/>
            <p:nvPr/>
          </p:nvSpPr>
          <p:spPr>
            <a:xfrm flipH="1">
              <a:off x="5746842" y="7549409"/>
              <a:ext cx="725177" cy="245127"/>
            </a:xfrm>
            <a:custGeom>
              <a:avLst/>
              <a:gdLst>
                <a:gd name="connsiteX0" fmla="*/ 948546 w 949978"/>
                <a:gd name="connsiteY0" fmla="*/ 0 h 210372"/>
                <a:gd name="connsiteX1" fmla="*/ 2143 w 949978"/>
                <a:gd name="connsiteY1" fmla="*/ 0 h 210372"/>
                <a:gd name="connsiteX2" fmla="*/ 2143 w 949978"/>
                <a:gd name="connsiteY2" fmla="*/ 43229 h 210372"/>
                <a:gd name="connsiteX3" fmla="*/ 0 w 949978"/>
                <a:gd name="connsiteY3" fmla="*/ 50387 h 210372"/>
                <a:gd name="connsiteX4" fmla="*/ 2143 w 949978"/>
                <a:gd name="connsiteY4" fmla="*/ 57546 h 210372"/>
                <a:gd name="connsiteX5" fmla="*/ 2143 w 949978"/>
                <a:gd name="connsiteY5" fmla="*/ 62362 h 210372"/>
                <a:gd name="connsiteX6" fmla="*/ 3584 w 949978"/>
                <a:gd name="connsiteY6" fmla="*/ 62362 h 210372"/>
                <a:gd name="connsiteX7" fmla="*/ 9650 w 949978"/>
                <a:gd name="connsiteY7" fmla="*/ 82630 h 210372"/>
                <a:gd name="connsiteX8" fmla="*/ 474989 w 949978"/>
                <a:gd name="connsiteY8" fmla="*/ 210372 h 210372"/>
                <a:gd name="connsiteX9" fmla="*/ 940328 w 949978"/>
                <a:gd name="connsiteY9" fmla="*/ 82630 h 210372"/>
                <a:gd name="connsiteX10" fmla="*/ 946394 w 949978"/>
                <a:gd name="connsiteY10" fmla="*/ 62362 h 210372"/>
                <a:gd name="connsiteX11" fmla="*/ 948546 w 949978"/>
                <a:gd name="connsiteY11" fmla="*/ 62362 h 210372"/>
                <a:gd name="connsiteX12" fmla="*/ 948546 w 949978"/>
                <a:gd name="connsiteY12" fmla="*/ 55173 h 210372"/>
                <a:gd name="connsiteX13" fmla="*/ 949978 w 949978"/>
                <a:gd name="connsiteY13" fmla="*/ 50387 h 210372"/>
                <a:gd name="connsiteX14" fmla="*/ 948546 w 949978"/>
                <a:gd name="connsiteY14" fmla="*/ 45602 h 2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978" h="210372">
                  <a:moveTo>
                    <a:pt x="948546" y="0"/>
                  </a:moveTo>
                  <a:lnTo>
                    <a:pt x="2143" y="0"/>
                  </a:lnTo>
                  <a:lnTo>
                    <a:pt x="2143" y="43229"/>
                  </a:lnTo>
                  <a:lnTo>
                    <a:pt x="0" y="50387"/>
                  </a:lnTo>
                  <a:lnTo>
                    <a:pt x="2143" y="57546"/>
                  </a:lnTo>
                  <a:lnTo>
                    <a:pt x="2143" y="62362"/>
                  </a:lnTo>
                  <a:lnTo>
                    <a:pt x="3584" y="62362"/>
                  </a:lnTo>
                  <a:lnTo>
                    <a:pt x="9650" y="82630"/>
                  </a:lnTo>
                  <a:cubicBezTo>
                    <a:pt x="53941" y="155532"/>
                    <a:pt x="245451" y="210372"/>
                    <a:pt x="474989" y="210372"/>
                  </a:cubicBezTo>
                  <a:cubicBezTo>
                    <a:pt x="704527" y="210372"/>
                    <a:pt x="896037" y="155532"/>
                    <a:pt x="940328" y="82630"/>
                  </a:cubicBezTo>
                  <a:lnTo>
                    <a:pt x="946394" y="62362"/>
                  </a:lnTo>
                  <a:lnTo>
                    <a:pt x="948546" y="62362"/>
                  </a:lnTo>
                  <a:lnTo>
                    <a:pt x="948546" y="55173"/>
                  </a:lnTo>
                  <a:lnTo>
                    <a:pt x="949978" y="50387"/>
                  </a:lnTo>
                  <a:lnTo>
                    <a:pt x="948546" y="4560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69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19C4F49-F658-4FEB-A56D-8D54C2B0711A}"/>
                </a:ext>
              </a:extLst>
            </p:cNvPr>
            <p:cNvSpPr/>
            <p:nvPr/>
          </p:nvSpPr>
          <p:spPr>
            <a:xfrm flipH="1">
              <a:off x="5746842" y="7352401"/>
              <a:ext cx="725177" cy="372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64" name="그림 163">
            <a:extLst>
              <a:ext uri="{FF2B5EF4-FFF2-40B4-BE49-F238E27FC236}">
                <a16:creationId xmlns:a16="http://schemas.microsoft.com/office/drawing/2014/main" id="{19327731-2E3E-4851-A9B9-FE7424BFA8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1188" y="1311196"/>
            <a:ext cx="974942" cy="1244879"/>
          </a:xfrm>
          <a:prstGeom prst="rect">
            <a:avLst/>
          </a:prstGeom>
        </p:spPr>
      </p:pic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9B76858-44AE-411D-973D-E27BC2D767B8}"/>
              </a:ext>
            </a:extLst>
          </p:cNvPr>
          <p:cNvGrpSpPr/>
          <p:nvPr/>
        </p:nvGrpSpPr>
        <p:grpSpPr>
          <a:xfrm>
            <a:off x="-1" y="6208530"/>
            <a:ext cx="10691813" cy="922094"/>
            <a:chOff x="0" y="5679192"/>
            <a:chExt cx="9906000" cy="854323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52E2CF7-9E6D-4557-959D-247E64FDFE43}"/>
                </a:ext>
              </a:extLst>
            </p:cNvPr>
            <p:cNvGrpSpPr/>
            <p:nvPr/>
          </p:nvGrpSpPr>
          <p:grpSpPr>
            <a:xfrm>
              <a:off x="0" y="5679192"/>
              <a:ext cx="9906000" cy="854323"/>
              <a:chOff x="0" y="5679192"/>
              <a:chExt cx="9906000" cy="854323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81BD41D0-761D-4B1C-8710-6E452904C8C3}"/>
                  </a:ext>
                </a:extLst>
              </p:cNvPr>
              <p:cNvSpPr/>
              <p:nvPr/>
            </p:nvSpPr>
            <p:spPr>
              <a:xfrm>
                <a:off x="1" y="5679192"/>
                <a:ext cx="9905999" cy="854323"/>
              </a:xfrm>
              <a:prstGeom prst="rect">
                <a:avLst/>
              </a:prstGeom>
              <a:pattFill prst="dkUpDiag">
                <a:fgClr>
                  <a:srgbClr val="324276"/>
                </a:fgClr>
                <a:bgClr>
                  <a:srgbClr val="27345D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27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70" name="갈매기형 수장 371">
                <a:extLst>
                  <a:ext uri="{FF2B5EF4-FFF2-40B4-BE49-F238E27FC236}">
                    <a16:creationId xmlns:a16="http://schemas.microsoft.com/office/drawing/2014/main" id="{E715093B-9A77-4F60-9AEC-8CC96E8AA1A5}"/>
                  </a:ext>
                </a:extLst>
              </p:cNvPr>
              <p:cNvSpPr/>
              <p:nvPr/>
            </p:nvSpPr>
            <p:spPr>
              <a:xfrm>
                <a:off x="8862651" y="5679192"/>
                <a:ext cx="836995" cy="854323"/>
              </a:xfrm>
              <a:prstGeom prst="chevron">
                <a:avLst>
                  <a:gd name="adj" fmla="val 30137"/>
                </a:avLst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71" name="갈매기형 수장 103">
                <a:extLst>
                  <a:ext uri="{FF2B5EF4-FFF2-40B4-BE49-F238E27FC236}">
                    <a16:creationId xmlns:a16="http://schemas.microsoft.com/office/drawing/2014/main" id="{18BB605A-547C-413D-91B8-0673D0807994}"/>
                  </a:ext>
                </a:extLst>
              </p:cNvPr>
              <p:cNvSpPr/>
              <p:nvPr/>
            </p:nvSpPr>
            <p:spPr>
              <a:xfrm>
                <a:off x="9156565" y="5679192"/>
                <a:ext cx="749435" cy="854323"/>
              </a:xfrm>
              <a:custGeom>
                <a:avLst/>
                <a:gdLst/>
                <a:ahLst/>
                <a:cxnLst/>
                <a:rect l="l" t="t" r="r" b="b"/>
                <a:pathLst>
                  <a:path w="749435" h="854323">
                    <a:moveTo>
                      <a:pt x="0" y="0"/>
                    </a:moveTo>
                    <a:lnTo>
                      <a:pt x="575264" y="0"/>
                    </a:lnTo>
                    <a:lnTo>
                      <a:pt x="584750" y="0"/>
                    </a:lnTo>
                    <a:lnTo>
                      <a:pt x="749435" y="0"/>
                    </a:lnTo>
                    <a:lnTo>
                      <a:pt x="749435" y="278885"/>
                    </a:lnTo>
                    <a:lnTo>
                      <a:pt x="749435" y="575440"/>
                    </a:lnTo>
                    <a:lnTo>
                      <a:pt x="749435" y="854323"/>
                    </a:lnTo>
                    <a:lnTo>
                      <a:pt x="584750" y="854323"/>
                    </a:lnTo>
                    <a:lnTo>
                      <a:pt x="575264" y="854323"/>
                    </a:lnTo>
                    <a:lnTo>
                      <a:pt x="0" y="854323"/>
                    </a:lnTo>
                    <a:lnTo>
                      <a:pt x="252245" y="427162"/>
                    </a:lnTo>
                    <a:close/>
                  </a:path>
                </a:pathLst>
              </a:cu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72" name="갈매기형 수장 373">
                <a:extLst>
                  <a:ext uri="{FF2B5EF4-FFF2-40B4-BE49-F238E27FC236}">
                    <a16:creationId xmlns:a16="http://schemas.microsoft.com/office/drawing/2014/main" id="{B66EDE6C-CC77-4113-A004-78A5CE0CB988}"/>
                  </a:ext>
                </a:extLst>
              </p:cNvPr>
              <p:cNvSpPr/>
              <p:nvPr/>
            </p:nvSpPr>
            <p:spPr>
              <a:xfrm flipH="1">
                <a:off x="206354" y="5679192"/>
                <a:ext cx="836995" cy="854323"/>
              </a:xfrm>
              <a:prstGeom prst="chevron">
                <a:avLst>
                  <a:gd name="adj" fmla="val 30137"/>
                </a:avLst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73" name="갈매기형 수장 103">
                <a:extLst>
                  <a:ext uri="{FF2B5EF4-FFF2-40B4-BE49-F238E27FC236}">
                    <a16:creationId xmlns:a16="http://schemas.microsoft.com/office/drawing/2014/main" id="{78C71652-A5AF-41F9-B22F-A48DD2FC2D8A}"/>
                  </a:ext>
                </a:extLst>
              </p:cNvPr>
              <p:cNvSpPr/>
              <p:nvPr/>
            </p:nvSpPr>
            <p:spPr>
              <a:xfrm flipH="1">
                <a:off x="0" y="5679192"/>
                <a:ext cx="749435" cy="854323"/>
              </a:xfrm>
              <a:custGeom>
                <a:avLst/>
                <a:gdLst/>
                <a:ahLst/>
                <a:cxnLst/>
                <a:rect l="l" t="t" r="r" b="b"/>
                <a:pathLst>
                  <a:path w="749435" h="854323">
                    <a:moveTo>
                      <a:pt x="0" y="0"/>
                    </a:moveTo>
                    <a:lnTo>
                      <a:pt x="575264" y="0"/>
                    </a:lnTo>
                    <a:lnTo>
                      <a:pt x="584750" y="0"/>
                    </a:lnTo>
                    <a:lnTo>
                      <a:pt x="749435" y="0"/>
                    </a:lnTo>
                    <a:lnTo>
                      <a:pt x="749435" y="278885"/>
                    </a:lnTo>
                    <a:lnTo>
                      <a:pt x="749435" y="575440"/>
                    </a:lnTo>
                    <a:lnTo>
                      <a:pt x="749435" y="854323"/>
                    </a:lnTo>
                    <a:lnTo>
                      <a:pt x="584750" y="854323"/>
                    </a:lnTo>
                    <a:lnTo>
                      <a:pt x="575264" y="854323"/>
                    </a:lnTo>
                    <a:lnTo>
                      <a:pt x="0" y="854323"/>
                    </a:lnTo>
                    <a:lnTo>
                      <a:pt x="252245" y="427162"/>
                    </a:lnTo>
                    <a:close/>
                  </a:path>
                </a:pathLst>
              </a:cu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CE93F6E-A97B-4B6E-BB91-0CE9E2BCD6E8}"/>
                </a:ext>
              </a:extLst>
            </p:cNvPr>
            <p:cNvSpPr txBox="1"/>
            <p:nvPr/>
          </p:nvSpPr>
          <p:spPr>
            <a:xfrm>
              <a:off x="2197149" y="5740047"/>
              <a:ext cx="5511828" cy="3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8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MySQL</a:t>
              </a:r>
              <a:r>
                <a:rPr lang="ko-KR" altLang="en-US" sz="178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은 국내에서 많이 사용하는 데이터베이스 중 하나</a:t>
              </a:r>
              <a:endParaRPr lang="en-US" altLang="ko-KR" sz="178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783E647-FEFD-432A-ACE4-A211D7E81D6C}"/>
                </a:ext>
              </a:extLst>
            </p:cNvPr>
            <p:cNvSpPr txBox="1"/>
            <p:nvPr/>
          </p:nvSpPr>
          <p:spPr>
            <a:xfrm>
              <a:off x="3665946" y="6001302"/>
              <a:ext cx="2574187" cy="454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90" spc="32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BC4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선택이 아닌 필수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C52B687-0544-49AB-9ED2-4AFAD27CC0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97" y="1400354"/>
            <a:ext cx="974942" cy="9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6B19E-087D-46CA-9E1C-9EB46A5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691812" cy="7559675"/>
          </a:xfrm>
          <a:prstGeom prst="rect">
            <a:avLst/>
          </a:prstGeom>
        </p:spPr>
      </p:pic>
      <p:sp>
        <p:nvSpPr>
          <p:cNvPr id="7" name="부제목 11">
            <a:extLst>
              <a:ext uri="{FF2B5EF4-FFF2-40B4-BE49-F238E27FC236}">
                <a16:creationId xmlns:a16="http://schemas.microsoft.com/office/drawing/2014/main" id="{C7C4886E-E1F1-4E71-AD02-DB7222DCBA6B}"/>
              </a:ext>
            </a:extLst>
          </p:cNvPr>
          <p:cNvSpPr txBox="1">
            <a:spLocks/>
          </p:cNvSpPr>
          <p:nvPr/>
        </p:nvSpPr>
        <p:spPr>
          <a:xfrm>
            <a:off x="2487596" y="3198841"/>
            <a:ext cx="6172201" cy="733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endParaRPr lang="ko-KR" altLang="en-US" sz="48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19F3B5C0-7501-4BD1-9FD0-92F3F7A0DAE7}"/>
              </a:ext>
            </a:extLst>
          </p:cNvPr>
          <p:cNvSpPr txBox="1">
            <a:spLocks/>
          </p:cNvSpPr>
          <p:nvPr/>
        </p:nvSpPr>
        <p:spPr>
          <a:xfrm>
            <a:off x="1886412" y="27882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BB34ED2C-C5E2-4E05-A281-026A6A758030}"/>
              </a:ext>
            </a:extLst>
          </p:cNvPr>
          <p:cNvSpPr txBox="1">
            <a:spLocks/>
          </p:cNvSpPr>
          <p:nvPr/>
        </p:nvSpPr>
        <p:spPr>
          <a:xfrm>
            <a:off x="8463857" y="27882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SQL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F9B53D-DB14-4A7E-8D33-B20DDCC00B19}"/>
              </a:ext>
            </a:extLst>
          </p:cNvPr>
          <p:cNvGrpSpPr/>
          <p:nvPr/>
        </p:nvGrpSpPr>
        <p:grpSpPr>
          <a:xfrm>
            <a:off x="1281737" y="2372658"/>
            <a:ext cx="8128337" cy="3587977"/>
            <a:chOff x="913383" y="2299405"/>
            <a:chExt cx="8128337" cy="35879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97A05-236A-4270-B982-CA2640474BE9}"/>
                </a:ext>
              </a:extLst>
            </p:cNvPr>
            <p:cNvSpPr txBox="1"/>
            <p:nvPr/>
          </p:nvSpPr>
          <p:spPr>
            <a:xfrm>
              <a:off x="1997671" y="5260681"/>
              <a:ext cx="6696470" cy="62670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>
              <a:defPPr>
                <a:defRPr lang="ko-KR"/>
              </a:defPPr>
              <a:lvl1pPr marL="85725" indent="-85725" defTabSz="900113" latinLnBrk="0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1000" kern="0" spc="-50">
                  <a:ln>
                    <a:solidFill>
                      <a:srgbClr val="5F5F5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SQL(Structured Query Language), 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데이터베이스에 저장된 데이터를 조회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수정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삭제할 때 사용하는 데이터 처리 명령어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언어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EA236F1-C0A1-4880-8D8B-2369966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83" y="2299405"/>
              <a:ext cx="2661213" cy="266121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97C364-1C79-4221-BFFC-8219EF56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363" y="2525698"/>
              <a:ext cx="1934357" cy="1934357"/>
            </a:xfrm>
            <a:prstGeom prst="rect">
              <a:avLst/>
            </a:prstGeom>
          </p:spPr>
        </p:pic>
        <p:sp>
          <p:nvSpPr>
            <p:cNvPr id="17" name="오른쪽 화살표 9">
              <a:extLst>
                <a:ext uri="{FF2B5EF4-FFF2-40B4-BE49-F238E27FC236}">
                  <a16:creationId xmlns:a16="http://schemas.microsoft.com/office/drawing/2014/main" id="{99C74994-438D-49A3-85C1-A522E33FC5FA}"/>
                </a:ext>
              </a:extLst>
            </p:cNvPr>
            <p:cNvSpPr/>
            <p:nvPr/>
          </p:nvSpPr>
          <p:spPr>
            <a:xfrm rot="10800000">
              <a:off x="3574596" y="3276998"/>
              <a:ext cx="2819970" cy="3530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2E2FF-EF55-4BAC-BF37-16865D0CDFEB}"/>
                </a:ext>
              </a:extLst>
            </p:cNvPr>
            <p:cNvSpPr txBox="1"/>
            <p:nvPr/>
          </p:nvSpPr>
          <p:spPr>
            <a:xfrm>
              <a:off x="4640264" y="2695300"/>
              <a:ext cx="705642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400" b="1" spc="-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SQL</a:t>
              </a:r>
              <a:endParaRPr lang="ko-KR" altLang="en-US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6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66D0AFC3-4C0C-4CA5-8818-3B735732E41A}"/>
              </a:ext>
            </a:extLst>
          </p:cNvPr>
          <p:cNvSpPr/>
          <p:nvPr/>
        </p:nvSpPr>
        <p:spPr>
          <a:xfrm>
            <a:off x="1081548" y="2290375"/>
            <a:ext cx="1563329" cy="590474"/>
          </a:xfrm>
          <a:prstGeom prst="wedgeRectCallout">
            <a:avLst>
              <a:gd name="adj1" fmla="val 142689"/>
              <a:gd name="adj2" fmla="val 1920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SQL Example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9211B0-98FD-4AA8-9498-0E282183FABF}"/>
              </a:ext>
            </a:extLst>
          </p:cNvPr>
          <p:cNvSpPr txBox="1"/>
          <p:nvPr/>
        </p:nvSpPr>
        <p:spPr>
          <a:xfrm>
            <a:off x="1172108" y="2290375"/>
            <a:ext cx="3075428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NAME,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AGE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ko-KR" altLang="en-US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EMPNO = 10</a:t>
            </a:r>
            <a:endParaRPr lang="ko-KR" altLang="en-US" sz="2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2B39C865-0282-4520-AC36-4E780E619488}"/>
              </a:ext>
            </a:extLst>
          </p:cNvPr>
          <p:cNvSpPr/>
          <p:nvPr/>
        </p:nvSpPr>
        <p:spPr>
          <a:xfrm>
            <a:off x="1233948" y="4042418"/>
            <a:ext cx="1804220" cy="590474"/>
          </a:xfrm>
          <a:prstGeom prst="wedgeRectCallout">
            <a:avLst>
              <a:gd name="adj1" fmla="val 142689"/>
              <a:gd name="adj2" fmla="val 1920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407F0EB-96DF-474A-BBF2-4D83BFF4ED1B}"/>
              </a:ext>
            </a:extLst>
          </p:cNvPr>
          <p:cNvSpPr/>
          <p:nvPr/>
        </p:nvSpPr>
        <p:spPr>
          <a:xfrm>
            <a:off x="1233948" y="4632892"/>
            <a:ext cx="1804220" cy="519211"/>
          </a:xfrm>
          <a:prstGeom prst="wedgeRectCallout">
            <a:avLst>
              <a:gd name="adj1" fmla="val 142689"/>
              <a:gd name="adj2" fmla="val 1920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965FC-FA1D-4BEF-B75C-5135CCA84C7E}"/>
              </a:ext>
            </a:extLst>
          </p:cNvPr>
          <p:cNvSpPr txBox="1"/>
          <p:nvPr/>
        </p:nvSpPr>
        <p:spPr>
          <a:xfrm>
            <a:off x="4338096" y="2481943"/>
            <a:ext cx="72327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조회문</a:t>
            </a:r>
            <a:endParaRPr lang="ko-KR" altLang="en-US" sz="16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F28DA-DC24-4652-AC00-07DDA66CCF80}"/>
              </a:ext>
            </a:extLst>
          </p:cNvPr>
          <p:cNvSpPr txBox="1"/>
          <p:nvPr/>
        </p:nvSpPr>
        <p:spPr>
          <a:xfrm>
            <a:off x="4834625" y="4748294"/>
            <a:ext cx="72327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68C09F-D455-4D00-B3F3-449C93E5DCD6}"/>
              </a:ext>
            </a:extLst>
          </p:cNvPr>
          <p:cNvSpPr txBox="1"/>
          <p:nvPr/>
        </p:nvSpPr>
        <p:spPr>
          <a:xfrm>
            <a:off x="4834624" y="4214316"/>
            <a:ext cx="72327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562EE-24B1-46DC-AFC2-AA8A584023C5}"/>
              </a:ext>
            </a:extLst>
          </p:cNvPr>
          <p:cNvSpPr txBox="1"/>
          <p:nvPr/>
        </p:nvSpPr>
        <p:spPr>
          <a:xfrm>
            <a:off x="5911718" y="2932630"/>
            <a:ext cx="4235172" cy="98064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SQL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직관적이고 심플하다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명령어만 외워주면 입문자도 쉽게 따라올 수 있다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94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6B19E-087D-46CA-9E1C-9EB46A5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691812" cy="7559675"/>
          </a:xfrm>
          <a:prstGeom prst="rect">
            <a:avLst/>
          </a:prstGeom>
        </p:spPr>
      </p:pic>
      <p:sp>
        <p:nvSpPr>
          <p:cNvPr id="7" name="부제목 11">
            <a:extLst>
              <a:ext uri="{FF2B5EF4-FFF2-40B4-BE49-F238E27FC236}">
                <a16:creationId xmlns:a16="http://schemas.microsoft.com/office/drawing/2014/main" id="{C7C4886E-E1F1-4E71-AD02-DB7222DCBA6B}"/>
              </a:ext>
            </a:extLst>
          </p:cNvPr>
          <p:cNvSpPr txBox="1">
            <a:spLocks/>
          </p:cNvSpPr>
          <p:nvPr/>
        </p:nvSpPr>
        <p:spPr>
          <a:xfrm>
            <a:off x="2487596" y="3198841"/>
            <a:ext cx="6172201" cy="733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방향</a:t>
            </a: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19F3B5C0-7501-4BD1-9FD0-92F3F7A0DAE7}"/>
              </a:ext>
            </a:extLst>
          </p:cNvPr>
          <p:cNvSpPr txBox="1">
            <a:spLocks/>
          </p:cNvSpPr>
          <p:nvPr/>
        </p:nvSpPr>
        <p:spPr>
          <a:xfrm>
            <a:off x="1886412" y="27882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BB34ED2C-C5E2-4E05-A281-026A6A758030}"/>
              </a:ext>
            </a:extLst>
          </p:cNvPr>
          <p:cNvSpPr txBox="1">
            <a:spLocks/>
          </p:cNvSpPr>
          <p:nvPr/>
        </p:nvSpPr>
        <p:spPr>
          <a:xfrm>
            <a:off x="8463857" y="27882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D27421-0C39-45A5-BD35-16F0354A387E}"/>
              </a:ext>
            </a:extLst>
          </p:cNvPr>
          <p:cNvSpPr/>
          <p:nvPr/>
        </p:nvSpPr>
        <p:spPr bwMode="auto">
          <a:xfrm>
            <a:off x="8647726" y="2678842"/>
            <a:ext cx="1448369" cy="4068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8856" tIns="49347" rIns="38856" bIns="49347" numCol="1" rtlCol="0" anchor="t" anchorCtr="0" compatLnSpc="1">
            <a:prstTxWarp prst="textNoShape">
              <a:avLst/>
            </a:prstTxWarp>
          </a:bodyPr>
          <a:lstStyle/>
          <a:p>
            <a:pPr defTabSz="986912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07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2D69AE-0E0B-4524-A504-B864DF57772C}"/>
              </a:ext>
            </a:extLst>
          </p:cNvPr>
          <p:cNvSpPr/>
          <p:nvPr/>
        </p:nvSpPr>
        <p:spPr bwMode="auto">
          <a:xfrm>
            <a:off x="3602595" y="2678842"/>
            <a:ext cx="4871577" cy="4068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8856" tIns="49347" rIns="38856" bIns="49347" numCol="1" rtlCol="0" anchor="t" anchorCtr="0" compatLnSpc="1">
            <a:prstTxWarp prst="textNoShape">
              <a:avLst/>
            </a:prstTxWarp>
          </a:bodyPr>
          <a:lstStyle/>
          <a:p>
            <a:pPr defTabSz="986912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07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E04352-1764-4E3A-B2C4-06D21D54A6B9}"/>
              </a:ext>
            </a:extLst>
          </p:cNvPr>
          <p:cNvSpPr/>
          <p:nvPr/>
        </p:nvSpPr>
        <p:spPr bwMode="auto">
          <a:xfrm>
            <a:off x="533658" y="2678842"/>
            <a:ext cx="2872254" cy="4068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8856" tIns="49347" rIns="38856" bIns="49347" numCol="1" rtlCol="0" anchor="t" anchorCtr="0" compatLnSpc="1">
            <a:prstTxWarp prst="textNoShape">
              <a:avLst/>
            </a:prstTxWarp>
          </a:bodyPr>
          <a:lstStyle/>
          <a:p>
            <a:pPr defTabSz="986912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07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3" name="모서리가 둥근 직사각형 84">
            <a:extLst>
              <a:ext uri="{FF2B5EF4-FFF2-40B4-BE49-F238E27FC236}">
                <a16:creationId xmlns:a16="http://schemas.microsoft.com/office/drawing/2014/main" id="{87B5AF65-EBB8-45E5-956D-3B0643F13C43}"/>
              </a:ext>
            </a:extLst>
          </p:cNvPr>
          <p:cNvSpPr/>
          <p:nvPr/>
        </p:nvSpPr>
        <p:spPr>
          <a:xfrm>
            <a:off x="238070" y="1914821"/>
            <a:ext cx="10102500" cy="4832476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latinLnBrk="0">
              <a:defRPr/>
            </a:pPr>
            <a:endParaRPr lang="ko-KR" altLang="en-US" sz="1943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F9CACE6-5897-4285-B6AE-506824D142C3}"/>
              </a:ext>
            </a:extLst>
          </p:cNvPr>
          <p:cNvSpPr/>
          <p:nvPr/>
        </p:nvSpPr>
        <p:spPr bwMode="auto">
          <a:xfrm>
            <a:off x="231240" y="1914819"/>
            <a:ext cx="10111946" cy="310846"/>
          </a:xfrm>
          <a:prstGeom prst="rect">
            <a:avLst/>
          </a:prstGeom>
          <a:solidFill>
            <a:srgbClr val="3D9CD6"/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77712" tIns="38856" rIns="77712" bIns="38856" rtlCol="0" anchor="ctr">
            <a:noAutofit/>
          </a:bodyPr>
          <a:lstStyle/>
          <a:p>
            <a:pPr algn="ctr" defTabSz="986912" latinLnBrk="0">
              <a:buSzPct val="80000"/>
              <a:defRPr/>
            </a:pPr>
            <a:r>
              <a:rPr lang="en-US" altLang="ko-KR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</a:t>
            </a:r>
            <a:r>
              <a:rPr lang="ko-KR" altLang="en-US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884FA0-8811-4049-9EA0-E921DAC4BAB4}"/>
              </a:ext>
            </a:extLst>
          </p:cNvPr>
          <p:cNvSpPr/>
          <p:nvPr/>
        </p:nvSpPr>
        <p:spPr bwMode="auto">
          <a:xfrm>
            <a:off x="629018" y="4445302"/>
            <a:ext cx="1165803" cy="535534"/>
          </a:xfrm>
          <a:prstGeom prst="roundRect">
            <a:avLst>
              <a:gd name="adj" fmla="val 41293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기본 이론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8565F3C-5343-4BAD-B760-C075222A34FD}"/>
              </a:ext>
            </a:extLst>
          </p:cNvPr>
          <p:cNvSpPr/>
          <p:nvPr/>
        </p:nvSpPr>
        <p:spPr bwMode="auto">
          <a:xfrm>
            <a:off x="4040612" y="5666458"/>
            <a:ext cx="1587599" cy="660548"/>
          </a:xfrm>
          <a:prstGeom prst="roundRect">
            <a:avLst>
              <a:gd name="adj" fmla="val 5782"/>
            </a:avLst>
          </a:prstGeom>
          <a:solidFill>
            <a:srgbClr val="4295D0">
              <a:alpha val="82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Aft>
                <a:spcPct val="0"/>
              </a:spcAft>
              <a:defRPr/>
            </a:pPr>
            <a:r>
              <a:rPr kumimoji="1" lang="en-US" altLang="ko-K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Sub query</a:t>
            </a:r>
            <a:endParaRPr kumimoji="1" lang="ko-KR" altLang="en-US" sz="1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D86D302-2CBD-4B0B-BB75-479783D9885E}"/>
              </a:ext>
            </a:extLst>
          </p:cNvPr>
          <p:cNvSpPr/>
          <p:nvPr/>
        </p:nvSpPr>
        <p:spPr bwMode="auto">
          <a:xfrm>
            <a:off x="8848029" y="4394362"/>
            <a:ext cx="1076519" cy="533941"/>
          </a:xfrm>
          <a:prstGeom prst="roundRect">
            <a:avLst>
              <a:gd name="adj" fmla="val 4116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최종 복습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98CC7C-FC22-4FE9-ACC7-1D210566E9A3}"/>
              </a:ext>
            </a:extLst>
          </p:cNvPr>
          <p:cNvSpPr/>
          <p:nvPr/>
        </p:nvSpPr>
        <p:spPr bwMode="auto">
          <a:xfrm>
            <a:off x="2117212" y="4379198"/>
            <a:ext cx="1165803" cy="666148"/>
          </a:xfrm>
          <a:prstGeom prst="roundRect">
            <a:avLst>
              <a:gd name="adj" fmla="val 3605"/>
            </a:avLst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>
              <a:spcAft>
                <a:spcPct val="0"/>
              </a:spcAft>
              <a:defRPr/>
            </a:pPr>
            <a:r>
              <a:rPr kumimoji="1" lang="ko-KR" altLang="en-US" sz="1200" b="1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kumimoji="1" lang="en-US" altLang="ko-KR" sz="1200" b="1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kumimoji="1" lang="ko-KR" altLang="en-US" sz="1200" b="1" dirty="0">
              <a:solidFill>
                <a:srgbClr val="1F497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648C51-0E77-4353-B4ED-E160ED596400}"/>
              </a:ext>
            </a:extLst>
          </p:cNvPr>
          <p:cNvSpPr/>
          <p:nvPr/>
        </p:nvSpPr>
        <p:spPr bwMode="auto">
          <a:xfrm>
            <a:off x="4040612" y="3512102"/>
            <a:ext cx="1587599" cy="660548"/>
          </a:xfrm>
          <a:prstGeom prst="roundRect">
            <a:avLst>
              <a:gd name="adj" fmla="val 7368"/>
            </a:avLst>
          </a:prstGeom>
          <a:solidFill>
            <a:srgbClr val="4295D0">
              <a:alpha val="82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Aft>
                <a:spcPct val="0"/>
              </a:spcAft>
              <a:defRPr/>
            </a:pPr>
            <a:r>
              <a:rPr kumimoji="1" lang="en-US" altLang="ko-K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Join query</a:t>
            </a:r>
            <a:endParaRPr kumimoji="1" lang="ko-KR" altLang="en-US" sz="1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0074B25-78F4-450E-BF33-19E67CEB38D9}"/>
              </a:ext>
            </a:extLst>
          </p:cNvPr>
          <p:cNvSpPr/>
          <p:nvPr/>
        </p:nvSpPr>
        <p:spPr bwMode="auto">
          <a:xfrm>
            <a:off x="6481883" y="4331059"/>
            <a:ext cx="1631942" cy="660548"/>
          </a:xfrm>
          <a:prstGeom prst="roundRect">
            <a:avLst>
              <a:gd name="adj" fmla="val 5782"/>
            </a:avLst>
          </a:prstGeom>
          <a:solidFill>
            <a:srgbClr val="4295D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Aft>
                <a:spcPct val="0"/>
              </a:spcAft>
              <a:defRPr/>
            </a:pPr>
            <a:r>
              <a:rPr kumimoji="1"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DML, DDL</a:t>
            </a:r>
            <a:endParaRPr kumimoji="1"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6F1C05B-A53F-4AB3-B033-61D62B0DDB5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 bwMode="auto">
          <a:xfrm flipV="1">
            <a:off x="1794821" y="4712272"/>
            <a:ext cx="322391" cy="797"/>
          </a:xfrm>
          <a:prstGeom prst="bentConnector3">
            <a:avLst/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12530A7-CF87-499E-8A6E-5A6E4D0EC7D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 flipV="1">
            <a:off x="3283015" y="3842376"/>
            <a:ext cx="757597" cy="8698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626B441-0AAD-4976-8C85-E3A103634028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 bwMode="auto">
          <a:xfrm>
            <a:off x="3283015" y="4712272"/>
            <a:ext cx="757597" cy="128446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1BF6961-0D4E-4782-B461-3BABA6A00FA0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 bwMode="auto">
          <a:xfrm>
            <a:off x="8113825" y="4661333"/>
            <a:ext cx="734204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오각형 84">
            <a:extLst>
              <a:ext uri="{FF2B5EF4-FFF2-40B4-BE49-F238E27FC236}">
                <a16:creationId xmlns:a16="http://schemas.microsoft.com/office/drawing/2014/main" id="{DC930375-9CE4-4763-A412-281B0E5E6623}"/>
              </a:ext>
            </a:extLst>
          </p:cNvPr>
          <p:cNvSpPr/>
          <p:nvPr/>
        </p:nvSpPr>
        <p:spPr>
          <a:xfrm>
            <a:off x="533658" y="2315523"/>
            <a:ext cx="3014823" cy="36331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</a:t>
            </a:r>
          </a:p>
        </p:txBody>
      </p:sp>
      <p:sp>
        <p:nvSpPr>
          <p:cNvPr id="34" name="오각형 85">
            <a:extLst>
              <a:ext uri="{FF2B5EF4-FFF2-40B4-BE49-F238E27FC236}">
                <a16:creationId xmlns:a16="http://schemas.microsoft.com/office/drawing/2014/main" id="{00AD3F43-3E67-4D43-BFFF-0E86078743FC}"/>
              </a:ext>
            </a:extLst>
          </p:cNvPr>
          <p:cNvSpPr/>
          <p:nvPr/>
        </p:nvSpPr>
        <p:spPr>
          <a:xfrm>
            <a:off x="3605212" y="2315523"/>
            <a:ext cx="5045131" cy="363319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33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심화</a:t>
            </a:r>
          </a:p>
        </p:txBody>
      </p:sp>
      <p:sp>
        <p:nvSpPr>
          <p:cNvPr id="35" name="오각형 87">
            <a:extLst>
              <a:ext uri="{FF2B5EF4-FFF2-40B4-BE49-F238E27FC236}">
                <a16:creationId xmlns:a16="http://schemas.microsoft.com/office/drawing/2014/main" id="{5792E6C6-C2D7-4CA9-A967-6B827469A06D}"/>
              </a:ext>
            </a:extLst>
          </p:cNvPr>
          <p:cNvSpPr/>
          <p:nvPr/>
        </p:nvSpPr>
        <p:spPr>
          <a:xfrm>
            <a:off x="8652960" y="2315523"/>
            <a:ext cx="1423626" cy="36331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067AE9F-E785-4A58-8409-67F53776C1FD}"/>
              </a:ext>
            </a:extLst>
          </p:cNvPr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EC7848-B5E9-40C3-9645-1EBF985C2271}"/>
                </a:ext>
              </a:extLst>
            </p:cNvPr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3E512F87-F516-4650-AE2E-78B59F1110D3}"/>
                  </a:ext>
                </a:extLst>
              </p:cNvPr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67DFE04-049C-4D88-A11F-206233C712C1}"/>
                  </a:ext>
                </a:extLst>
              </p:cNvPr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283E99-093B-4A8A-8EED-1762949775D4}"/>
                </a:ext>
              </a:extLst>
            </p:cNvPr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로드맵</a:t>
              </a:r>
            </a:p>
          </p:txBody>
        </p:sp>
      </p:grpSp>
      <p:sp>
        <p:nvSpPr>
          <p:cNvPr id="48" name="Text Box 146">
            <a:extLst>
              <a:ext uri="{FF2B5EF4-FFF2-40B4-BE49-F238E27FC236}">
                <a16:creationId xmlns:a16="http://schemas.microsoft.com/office/drawing/2014/main" id="{A20D060D-77E8-4452-A92E-562F0ECB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943" y="1604589"/>
            <a:ext cx="17306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 Roadmap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18699F-2259-4550-BBDF-99742CB5742E}"/>
              </a:ext>
            </a:extLst>
          </p:cNvPr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C08A36F-BFF2-43FF-82D4-DE264ACA9A23}"/>
                </a:ext>
              </a:extLst>
            </p:cNvPr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제목 10">
              <a:extLst>
                <a:ext uri="{FF2B5EF4-FFF2-40B4-BE49-F238E27FC236}">
                  <a16:creationId xmlns:a16="http://schemas.microsoft.com/office/drawing/2014/main" id="{C21DE9B9-AB32-4B67-8B4F-93BE95C15AE3}"/>
                </a:ext>
              </a:extLst>
            </p:cNvPr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18D68B1-5322-4050-91A9-071E0C613D0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>
            <a:off x="5628211" y="3842376"/>
            <a:ext cx="853672" cy="81895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3282A00-91ED-4B42-A8BF-50EEC0EA1DB2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 bwMode="auto">
          <a:xfrm flipV="1">
            <a:off x="5628211" y="4661333"/>
            <a:ext cx="853672" cy="13353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971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수업방식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5481A994-072A-488A-ABCD-D3F5E60DAA70}"/>
              </a:ext>
            </a:extLst>
          </p:cNvPr>
          <p:cNvSpPr/>
          <p:nvPr/>
        </p:nvSpPr>
        <p:spPr>
          <a:xfrm>
            <a:off x="3491293" y="2282197"/>
            <a:ext cx="3433612" cy="3041713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80%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6E8CCBD5-DE25-453A-8C53-2A8370304AA4}"/>
              </a:ext>
            </a:extLst>
          </p:cNvPr>
          <p:cNvSpPr/>
          <p:nvPr/>
        </p:nvSpPr>
        <p:spPr>
          <a:xfrm>
            <a:off x="3286147" y="2013426"/>
            <a:ext cx="4096837" cy="3497688"/>
          </a:xfrm>
          <a:prstGeom prst="arc">
            <a:avLst>
              <a:gd name="adj1" fmla="val 16200000"/>
              <a:gd name="adj2" fmla="val 19419153"/>
            </a:avLst>
          </a:prstGeom>
          <a:solidFill>
            <a:sysClr val="windowText" lastClr="000000">
              <a:lumMod val="65000"/>
              <a:lumOff val="35000"/>
            </a:sys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</a:t>
            </a:r>
            <a:r>
              <a:rPr lang="en-US" altLang="ko-KR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6F4F8-D433-4B1C-9072-4A155FDB3B5A}"/>
              </a:ext>
            </a:extLst>
          </p:cNvPr>
          <p:cNvSpPr txBox="1"/>
          <p:nvPr/>
        </p:nvSpPr>
        <p:spPr>
          <a:xfrm>
            <a:off x="2636677" y="5659041"/>
            <a:ext cx="5562988" cy="70364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 듣는 것 보다 한번 타자로 쳐보는게 더 좋음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많은 실습을 통해 역량을 키우자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09190D-81BF-47AC-9577-06EB55AD4954}"/>
              </a:ext>
            </a:extLst>
          </p:cNvPr>
          <p:cNvGrpSpPr/>
          <p:nvPr/>
        </p:nvGrpSpPr>
        <p:grpSpPr>
          <a:xfrm>
            <a:off x="6265905" y="3811225"/>
            <a:ext cx="1570406" cy="1512685"/>
            <a:chOff x="-2767333" y="4097839"/>
            <a:chExt cx="3163694" cy="318135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E6B5A01-B8E4-451D-A671-F87B7BBA0190}"/>
                </a:ext>
              </a:extLst>
            </p:cNvPr>
            <p:cNvGrpSpPr/>
            <p:nvPr/>
          </p:nvGrpSpPr>
          <p:grpSpPr>
            <a:xfrm>
              <a:off x="-2767333" y="4097839"/>
              <a:ext cx="3163694" cy="3181350"/>
              <a:chOff x="197297" y="4330068"/>
              <a:chExt cx="3163694" cy="3181350"/>
            </a:xfrm>
          </p:grpSpPr>
          <p:sp>
            <p:nvSpPr>
              <p:cNvPr id="21" name="Freeform 55">
                <a:extLst>
                  <a:ext uri="{FF2B5EF4-FFF2-40B4-BE49-F238E27FC236}">
                    <a16:creationId xmlns:a16="http://schemas.microsoft.com/office/drawing/2014/main" id="{C9E4F1E0-CADD-41A6-8D72-B0EDEFC37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334" y="4330068"/>
                <a:ext cx="2184400" cy="3181350"/>
              </a:xfrm>
              <a:custGeom>
                <a:avLst/>
                <a:gdLst>
                  <a:gd name="T0" fmla="*/ 942 w 2750"/>
                  <a:gd name="T1" fmla="*/ 395 h 4008"/>
                  <a:gd name="T2" fmla="*/ 1063 w 2750"/>
                  <a:gd name="T3" fmla="*/ 399 h 4008"/>
                  <a:gd name="T4" fmla="*/ 1294 w 2750"/>
                  <a:gd name="T5" fmla="*/ 430 h 4008"/>
                  <a:gd name="T6" fmla="*/ 1516 w 2750"/>
                  <a:gd name="T7" fmla="*/ 487 h 4008"/>
                  <a:gd name="T8" fmla="*/ 1724 w 2750"/>
                  <a:gd name="T9" fmla="*/ 572 h 4008"/>
                  <a:gd name="T10" fmla="*/ 1919 w 2750"/>
                  <a:gd name="T11" fmla="*/ 681 h 4008"/>
                  <a:gd name="T12" fmla="*/ 2099 w 2750"/>
                  <a:gd name="T13" fmla="*/ 813 h 4008"/>
                  <a:gd name="T14" fmla="*/ 2260 w 2750"/>
                  <a:gd name="T15" fmla="*/ 964 h 4008"/>
                  <a:gd name="T16" fmla="*/ 2402 w 2750"/>
                  <a:gd name="T17" fmla="*/ 1135 h 4008"/>
                  <a:gd name="T18" fmla="*/ 2522 w 2750"/>
                  <a:gd name="T19" fmla="*/ 1322 h 4008"/>
                  <a:gd name="T20" fmla="*/ 2620 w 2750"/>
                  <a:gd name="T21" fmla="*/ 1525 h 4008"/>
                  <a:gd name="T22" fmla="*/ 2692 w 2750"/>
                  <a:gd name="T23" fmla="*/ 1740 h 4008"/>
                  <a:gd name="T24" fmla="*/ 2735 w 2750"/>
                  <a:gd name="T25" fmla="*/ 1966 h 4008"/>
                  <a:gd name="T26" fmla="*/ 2750 w 2750"/>
                  <a:gd name="T27" fmla="*/ 2202 h 4008"/>
                  <a:gd name="T28" fmla="*/ 2735 w 2750"/>
                  <a:gd name="T29" fmla="*/ 2437 h 4008"/>
                  <a:gd name="T30" fmla="*/ 2692 w 2750"/>
                  <a:gd name="T31" fmla="*/ 2663 h 4008"/>
                  <a:gd name="T32" fmla="*/ 2620 w 2750"/>
                  <a:gd name="T33" fmla="*/ 2879 h 4008"/>
                  <a:gd name="T34" fmla="*/ 2522 w 2750"/>
                  <a:gd name="T35" fmla="*/ 3081 h 4008"/>
                  <a:gd name="T36" fmla="*/ 2402 w 2750"/>
                  <a:gd name="T37" fmla="*/ 3268 h 4008"/>
                  <a:gd name="T38" fmla="*/ 2260 w 2750"/>
                  <a:gd name="T39" fmla="*/ 3439 h 4008"/>
                  <a:gd name="T40" fmla="*/ 2099 w 2750"/>
                  <a:gd name="T41" fmla="*/ 3591 h 4008"/>
                  <a:gd name="T42" fmla="*/ 1919 w 2750"/>
                  <a:gd name="T43" fmla="*/ 3723 h 4008"/>
                  <a:gd name="T44" fmla="*/ 1724 w 2750"/>
                  <a:gd name="T45" fmla="*/ 3831 h 4008"/>
                  <a:gd name="T46" fmla="*/ 1516 w 2750"/>
                  <a:gd name="T47" fmla="*/ 3916 h 4008"/>
                  <a:gd name="T48" fmla="*/ 1294 w 2750"/>
                  <a:gd name="T49" fmla="*/ 3974 h 4008"/>
                  <a:gd name="T50" fmla="*/ 1063 w 2750"/>
                  <a:gd name="T51" fmla="*/ 4003 h 4008"/>
                  <a:gd name="T52" fmla="*/ 942 w 2750"/>
                  <a:gd name="T53" fmla="*/ 4008 h 4008"/>
                  <a:gd name="T54" fmla="*/ 945 w 2750"/>
                  <a:gd name="T55" fmla="*/ 3311 h 4008"/>
                  <a:gd name="T56" fmla="*/ 1124 w 2750"/>
                  <a:gd name="T57" fmla="*/ 3296 h 4008"/>
                  <a:gd name="T58" fmla="*/ 1295 w 2750"/>
                  <a:gd name="T59" fmla="*/ 3255 h 4008"/>
                  <a:gd name="T60" fmla="*/ 1455 w 2750"/>
                  <a:gd name="T61" fmla="*/ 3187 h 4008"/>
                  <a:gd name="T62" fmla="*/ 1600 w 2750"/>
                  <a:gd name="T63" fmla="*/ 3097 h 4008"/>
                  <a:gd name="T64" fmla="*/ 1729 w 2750"/>
                  <a:gd name="T65" fmla="*/ 2986 h 4008"/>
                  <a:gd name="T66" fmla="*/ 1840 w 2750"/>
                  <a:gd name="T67" fmla="*/ 2857 h 4008"/>
                  <a:gd name="T68" fmla="*/ 1930 w 2750"/>
                  <a:gd name="T69" fmla="*/ 2712 h 4008"/>
                  <a:gd name="T70" fmla="*/ 1998 w 2750"/>
                  <a:gd name="T71" fmla="*/ 2552 h 4008"/>
                  <a:gd name="T72" fmla="*/ 2039 w 2750"/>
                  <a:gd name="T73" fmla="*/ 2381 h 4008"/>
                  <a:gd name="T74" fmla="*/ 2054 w 2750"/>
                  <a:gd name="T75" fmla="*/ 2202 h 4008"/>
                  <a:gd name="T76" fmla="*/ 2039 w 2750"/>
                  <a:gd name="T77" fmla="*/ 2021 h 4008"/>
                  <a:gd name="T78" fmla="*/ 1998 w 2750"/>
                  <a:gd name="T79" fmla="*/ 1851 h 4008"/>
                  <a:gd name="T80" fmla="*/ 1930 w 2750"/>
                  <a:gd name="T81" fmla="*/ 1692 h 4008"/>
                  <a:gd name="T82" fmla="*/ 1840 w 2750"/>
                  <a:gd name="T83" fmla="*/ 1547 h 4008"/>
                  <a:gd name="T84" fmla="*/ 1729 w 2750"/>
                  <a:gd name="T85" fmla="*/ 1418 h 4008"/>
                  <a:gd name="T86" fmla="*/ 1600 w 2750"/>
                  <a:gd name="T87" fmla="*/ 1307 h 4008"/>
                  <a:gd name="T88" fmla="*/ 1455 w 2750"/>
                  <a:gd name="T89" fmla="*/ 1216 h 4008"/>
                  <a:gd name="T90" fmla="*/ 1295 w 2750"/>
                  <a:gd name="T91" fmla="*/ 1149 h 4008"/>
                  <a:gd name="T92" fmla="*/ 1124 w 2750"/>
                  <a:gd name="T93" fmla="*/ 1107 h 4008"/>
                  <a:gd name="T94" fmla="*/ 945 w 2750"/>
                  <a:gd name="T95" fmla="*/ 1092 h 4008"/>
                  <a:gd name="T96" fmla="*/ 942 w 2750"/>
                  <a:gd name="T97" fmla="*/ 1527 h 4008"/>
                  <a:gd name="T98" fmla="*/ 942 w 2750"/>
                  <a:gd name="T99" fmla="*/ 0 h 4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50" h="4008">
                    <a:moveTo>
                      <a:pt x="942" y="0"/>
                    </a:moveTo>
                    <a:lnTo>
                      <a:pt x="942" y="395"/>
                    </a:lnTo>
                    <a:lnTo>
                      <a:pt x="945" y="395"/>
                    </a:lnTo>
                    <a:lnTo>
                      <a:pt x="1063" y="399"/>
                    </a:lnTo>
                    <a:lnTo>
                      <a:pt x="1180" y="410"/>
                    </a:lnTo>
                    <a:lnTo>
                      <a:pt x="1294" y="430"/>
                    </a:lnTo>
                    <a:lnTo>
                      <a:pt x="1406" y="455"/>
                    </a:lnTo>
                    <a:lnTo>
                      <a:pt x="1516" y="487"/>
                    </a:lnTo>
                    <a:lnTo>
                      <a:pt x="1622" y="526"/>
                    </a:lnTo>
                    <a:lnTo>
                      <a:pt x="1724" y="572"/>
                    </a:lnTo>
                    <a:lnTo>
                      <a:pt x="1823" y="624"/>
                    </a:lnTo>
                    <a:lnTo>
                      <a:pt x="1919" y="681"/>
                    </a:lnTo>
                    <a:lnTo>
                      <a:pt x="2011" y="744"/>
                    </a:lnTo>
                    <a:lnTo>
                      <a:pt x="2099" y="813"/>
                    </a:lnTo>
                    <a:lnTo>
                      <a:pt x="2182" y="886"/>
                    </a:lnTo>
                    <a:lnTo>
                      <a:pt x="2260" y="964"/>
                    </a:lnTo>
                    <a:lnTo>
                      <a:pt x="2334" y="1047"/>
                    </a:lnTo>
                    <a:lnTo>
                      <a:pt x="2402" y="1135"/>
                    </a:lnTo>
                    <a:lnTo>
                      <a:pt x="2465" y="1226"/>
                    </a:lnTo>
                    <a:lnTo>
                      <a:pt x="2522" y="1322"/>
                    </a:lnTo>
                    <a:lnTo>
                      <a:pt x="2574" y="1421"/>
                    </a:lnTo>
                    <a:lnTo>
                      <a:pt x="2620" y="1525"/>
                    </a:lnTo>
                    <a:lnTo>
                      <a:pt x="2659" y="1631"/>
                    </a:lnTo>
                    <a:lnTo>
                      <a:pt x="2692" y="1740"/>
                    </a:lnTo>
                    <a:lnTo>
                      <a:pt x="2717" y="1852"/>
                    </a:lnTo>
                    <a:lnTo>
                      <a:pt x="2735" y="1966"/>
                    </a:lnTo>
                    <a:lnTo>
                      <a:pt x="2746" y="2082"/>
                    </a:lnTo>
                    <a:lnTo>
                      <a:pt x="2750" y="2202"/>
                    </a:lnTo>
                    <a:lnTo>
                      <a:pt x="2746" y="2320"/>
                    </a:lnTo>
                    <a:lnTo>
                      <a:pt x="2735" y="2437"/>
                    </a:lnTo>
                    <a:lnTo>
                      <a:pt x="2717" y="2552"/>
                    </a:lnTo>
                    <a:lnTo>
                      <a:pt x="2692" y="2663"/>
                    </a:lnTo>
                    <a:lnTo>
                      <a:pt x="2659" y="2773"/>
                    </a:lnTo>
                    <a:lnTo>
                      <a:pt x="2620" y="2879"/>
                    </a:lnTo>
                    <a:lnTo>
                      <a:pt x="2574" y="2981"/>
                    </a:lnTo>
                    <a:lnTo>
                      <a:pt x="2522" y="3081"/>
                    </a:lnTo>
                    <a:lnTo>
                      <a:pt x="2465" y="3176"/>
                    </a:lnTo>
                    <a:lnTo>
                      <a:pt x="2402" y="3268"/>
                    </a:lnTo>
                    <a:lnTo>
                      <a:pt x="2334" y="3356"/>
                    </a:lnTo>
                    <a:lnTo>
                      <a:pt x="2260" y="3439"/>
                    </a:lnTo>
                    <a:lnTo>
                      <a:pt x="2182" y="3518"/>
                    </a:lnTo>
                    <a:lnTo>
                      <a:pt x="2099" y="3591"/>
                    </a:lnTo>
                    <a:lnTo>
                      <a:pt x="2011" y="3660"/>
                    </a:lnTo>
                    <a:lnTo>
                      <a:pt x="1919" y="3723"/>
                    </a:lnTo>
                    <a:lnTo>
                      <a:pt x="1823" y="3780"/>
                    </a:lnTo>
                    <a:lnTo>
                      <a:pt x="1724" y="3831"/>
                    </a:lnTo>
                    <a:lnTo>
                      <a:pt x="1622" y="3877"/>
                    </a:lnTo>
                    <a:lnTo>
                      <a:pt x="1516" y="3916"/>
                    </a:lnTo>
                    <a:lnTo>
                      <a:pt x="1406" y="3949"/>
                    </a:lnTo>
                    <a:lnTo>
                      <a:pt x="1294" y="3974"/>
                    </a:lnTo>
                    <a:lnTo>
                      <a:pt x="1180" y="3993"/>
                    </a:lnTo>
                    <a:lnTo>
                      <a:pt x="1063" y="4003"/>
                    </a:lnTo>
                    <a:lnTo>
                      <a:pt x="945" y="4008"/>
                    </a:lnTo>
                    <a:lnTo>
                      <a:pt x="942" y="4008"/>
                    </a:lnTo>
                    <a:lnTo>
                      <a:pt x="942" y="3311"/>
                    </a:lnTo>
                    <a:lnTo>
                      <a:pt x="945" y="3311"/>
                    </a:lnTo>
                    <a:lnTo>
                      <a:pt x="1035" y="3307"/>
                    </a:lnTo>
                    <a:lnTo>
                      <a:pt x="1124" y="3296"/>
                    </a:lnTo>
                    <a:lnTo>
                      <a:pt x="1211" y="3279"/>
                    </a:lnTo>
                    <a:lnTo>
                      <a:pt x="1295" y="3255"/>
                    </a:lnTo>
                    <a:lnTo>
                      <a:pt x="1377" y="3224"/>
                    </a:lnTo>
                    <a:lnTo>
                      <a:pt x="1455" y="3187"/>
                    </a:lnTo>
                    <a:lnTo>
                      <a:pt x="1529" y="3145"/>
                    </a:lnTo>
                    <a:lnTo>
                      <a:pt x="1600" y="3097"/>
                    </a:lnTo>
                    <a:lnTo>
                      <a:pt x="1666" y="3044"/>
                    </a:lnTo>
                    <a:lnTo>
                      <a:pt x="1729" y="2986"/>
                    </a:lnTo>
                    <a:lnTo>
                      <a:pt x="1787" y="2924"/>
                    </a:lnTo>
                    <a:lnTo>
                      <a:pt x="1840" y="2857"/>
                    </a:lnTo>
                    <a:lnTo>
                      <a:pt x="1888" y="2786"/>
                    </a:lnTo>
                    <a:lnTo>
                      <a:pt x="1930" y="2712"/>
                    </a:lnTo>
                    <a:lnTo>
                      <a:pt x="1967" y="2634"/>
                    </a:lnTo>
                    <a:lnTo>
                      <a:pt x="1998" y="2552"/>
                    </a:lnTo>
                    <a:lnTo>
                      <a:pt x="2022" y="2468"/>
                    </a:lnTo>
                    <a:lnTo>
                      <a:pt x="2039" y="2381"/>
                    </a:lnTo>
                    <a:lnTo>
                      <a:pt x="2050" y="2292"/>
                    </a:lnTo>
                    <a:lnTo>
                      <a:pt x="2054" y="2202"/>
                    </a:lnTo>
                    <a:lnTo>
                      <a:pt x="2050" y="2110"/>
                    </a:lnTo>
                    <a:lnTo>
                      <a:pt x="2039" y="2021"/>
                    </a:lnTo>
                    <a:lnTo>
                      <a:pt x="2022" y="1935"/>
                    </a:lnTo>
                    <a:lnTo>
                      <a:pt x="1998" y="1851"/>
                    </a:lnTo>
                    <a:lnTo>
                      <a:pt x="1967" y="1770"/>
                    </a:lnTo>
                    <a:lnTo>
                      <a:pt x="1930" y="1692"/>
                    </a:lnTo>
                    <a:lnTo>
                      <a:pt x="1888" y="1618"/>
                    </a:lnTo>
                    <a:lnTo>
                      <a:pt x="1840" y="1547"/>
                    </a:lnTo>
                    <a:lnTo>
                      <a:pt x="1787" y="1480"/>
                    </a:lnTo>
                    <a:lnTo>
                      <a:pt x="1729" y="1418"/>
                    </a:lnTo>
                    <a:lnTo>
                      <a:pt x="1667" y="1359"/>
                    </a:lnTo>
                    <a:lnTo>
                      <a:pt x="1600" y="1307"/>
                    </a:lnTo>
                    <a:lnTo>
                      <a:pt x="1529" y="1259"/>
                    </a:lnTo>
                    <a:lnTo>
                      <a:pt x="1455" y="1216"/>
                    </a:lnTo>
                    <a:lnTo>
                      <a:pt x="1377" y="1180"/>
                    </a:lnTo>
                    <a:lnTo>
                      <a:pt x="1295" y="1149"/>
                    </a:lnTo>
                    <a:lnTo>
                      <a:pt x="1211" y="1125"/>
                    </a:lnTo>
                    <a:lnTo>
                      <a:pt x="1124" y="1107"/>
                    </a:lnTo>
                    <a:lnTo>
                      <a:pt x="1035" y="1096"/>
                    </a:lnTo>
                    <a:lnTo>
                      <a:pt x="945" y="1092"/>
                    </a:lnTo>
                    <a:lnTo>
                      <a:pt x="942" y="1092"/>
                    </a:lnTo>
                    <a:lnTo>
                      <a:pt x="942" y="1527"/>
                    </a:lnTo>
                    <a:lnTo>
                      <a:pt x="0" y="764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Freeform 56">
                <a:extLst>
                  <a:ext uri="{FF2B5EF4-FFF2-40B4-BE49-F238E27FC236}">
                    <a16:creationId xmlns:a16="http://schemas.microsoft.com/office/drawing/2014/main" id="{E5A0533D-AB62-4455-92CA-D019D6798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30" y="5575333"/>
                <a:ext cx="3141661" cy="1927224"/>
              </a:xfrm>
              <a:custGeom>
                <a:avLst/>
                <a:gdLst>
                  <a:gd name="T0" fmla="*/ 3959 w 3959"/>
                  <a:gd name="T1" fmla="*/ 1082 h 2429"/>
                  <a:gd name="T2" fmla="*/ 3571 w 3959"/>
                  <a:gd name="T3" fmla="*/ 1002 h 2429"/>
                  <a:gd name="T4" fmla="*/ 3512 w 3959"/>
                  <a:gd name="T5" fmla="*/ 1213 h 2429"/>
                  <a:gd name="T6" fmla="*/ 3432 w 3959"/>
                  <a:gd name="T7" fmla="*/ 1410 h 2429"/>
                  <a:gd name="T8" fmla="*/ 3329 w 3959"/>
                  <a:gd name="T9" fmla="*/ 1594 h 2429"/>
                  <a:gd name="T10" fmla="*/ 3207 w 3959"/>
                  <a:gd name="T11" fmla="*/ 1763 h 2429"/>
                  <a:gd name="T12" fmla="*/ 3067 w 3959"/>
                  <a:gd name="T13" fmla="*/ 1915 h 2429"/>
                  <a:gd name="T14" fmla="*/ 2912 w 3959"/>
                  <a:gd name="T15" fmla="*/ 2051 h 2429"/>
                  <a:gd name="T16" fmla="*/ 2743 w 3959"/>
                  <a:gd name="T17" fmla="*/ 2167 h 2429"/>
                  <a:gd name="T18" fmla="*/ 2562 w 3959"/>
                  <a:gd name="T19" fmla="*/ 2264 h 2429"/>
                  <a:gd name="T20" fmla="*/ 2371 w 3959"/>
                  <a:gd name="T21" fmla="*/ 2340 h 2429"/>
                  <a:gd name="T22" fmla="*/ 2169 w 3959"/>
                  <a:gd name="T23" fmla="*/ 2393 h 2429"/>
                  <a:gd name="T24" fmla="*/ 1963 w 3959"/>
                  <a:gd name="T25" fmla="*/ 2423 h 2429"/>
                  <a:gd name="T26" fmla="*/ 1751 w 3959"/>
                  <a:gd name="T27" fmla="*/ 2429 h 2429"/>
                  <a:gd name="T28" fmla="*/ 1535 w 3959"/>
                  <a:gd name="T29" fmla="*/ 2409 h 2429"/>
                  <a:gd name="T30" fmla="*/ 1321 w 3959"/>
                  <a:gd name="T31" fmla="*/ 2363 h 2429"/>
                  <a:gd name="T32" fmla="*/ 1116 w 3959"/>
                  <a:gd name="T33" fmla="*/ 2293 h 2429"/>
                  <a:gd name="T34" fmla="*/ 924 w 3959"/>
                  <a:gd name="T35" fmla="*/ 2201 h 2429"/>
                  <a:gd name="T36" fmla="*/ 749 w 3959"/>
                  <a:gd name="T37" fmla="*/ 2088 h 2429"/>
                  <a:gd name="T38" fmla="*/ 588 w 3959"/>
                  <a:gd name="T39" fmla="*/ 1958 h 2429"/>
                  <a:gd name="T40" fmla="*/ 444 w 3959"/>
                  <a:gd name="T41" fmla="*/ 1810 h 2429"/>
                  <a:gd name="T42" fmla="*/ 318 w 3959"/>
                  <a:gd name="T43" fmla="*/ 1648 h 2429"/>
                  <a:gd name="T44" fmla="*/ 211 w 3959"/>
                  <a:gd name="T45" fmla="*/ 1472 h 2429"/>
                  <a:gd name="T46" fmla="*/ 124 w 3959"/>
                  <a:gd name="T47" fmla="*/ 1286 h 2429"/>
                  <a:gd name="T48" fmla="*/ 59 w 3959"/>
                  <a:gd name="T49" fmla="*/ 1089 h 2429"/>
                  <a:gd name="T50" fmla="*/ 18 w 3959"/>
                  <a:gd name="T51" fmla="*/ 886 h 2429"/>
                  <a:gd name="T52" fmla="*/ 0 w 3959"/>
                  <a:gd name="T53" fmla="*/ 676 h 2429"/>
                  <a:gd name="T54" fmla="*/ 6 w 3959"/>
                  <a:gd name="T55" fmla="*/ 461 h 2429"/>
                  <a:gd name="T56" fmla="*/ 39 w 3959"/>
                  <a:gd name="T57" fmla="*/ 245 h 2429"/>
                  <a:gd name="T58" fmla="*/ 720 w 3959"/>
                  <a:gd name="T59" fmla="*/ 389 h 2429"/>
                  <a:gd name="T60" fmla="*/ 706 w 3959"/>
                  <a:gd name="T61" fmla="*/ 477 h 2429"/>
                  <a:gd name="T62" fmla="*/ 696 w 3959"/>
                  <a:gd name="T63" fmla="*/ 647 h 2429"/>
                  <a:gd name="T64" fmla="*/ 712 w 3959"/>
                  <a:gd name="T65" fmla="*/ 811 h 2429"/>
                  <a:gd name="T66" fmla="*/ 751 w 3959"/>
                  <a:gd name="T67" fmla="*/ 971 h 2429"/>
                  <a:gd name="T68" fmla="*/ 813 w 3959"/>
                  <a:gd name="T69" fmla="*/ 1121 h 2429"/>
                  <a:gd name="T70" fmla="*/ 896 w 3959"/>
                  <a:gd name="T71" fmla="*/ 1260 h 2429"/>
                  <a:gd name="T72" fmla="*/ 1000 w 3959"/>
                  <a:gd name="T73" fmla="*/ 1386 h 2429"/>
                  <a:gd name="T74" fmla="*/ 1119 w 3959"/>
                  <a:gd name="T75" fmla="*/ 1496 h 2429"/>
                  <a:gd name="T76" fmla="*/ 1256 w 3959"/>
                  <a:gd name="T77" fmla="*/ 1588 h 2429"/>
                  <a:gd name="T78" fmla="*/ 1408 w 3959"/>
                  <a:gd name="T79" fmla="*/ 1659 h 2429"/>
                  <a:gd name="T80" fmla="*/ 1573 w 3959"/>
                  <a:gd name="T81" fmla="*/ 1708 h 2429"/>
                  <a:gd name="T82" fmla="*/ 1744 w 3959"/>
                  <a:gd name="T83" fmla="*/ 1731 h 2429"/>
                  <a:gd name="T84" fmla="*/ 1911 w 3959"/>
                  <a:gd name="T85" fmla="*/ 1729 h 2429"/>
                  <a:gd name="T86" fmla="*/ 2073 w 3959"/>
                  <a:gd name="T87" fmla="*/ 1701 h 2429"/>
                  <a:gd name="T88" fmla="*/ 2228 w 3959"/>
                  <a:gd name="T89" fmla="*/ 1649 h 2429"/>
                  <a:gd name="T90" fmla="*/ 2373 w 3959"/>
                  <a:gd name="T91" fmla="*/ 1576 h 2429"/>
                  <a:gd name="T92" fmla="*/ 2506 w 3959"/>
                  <a:gd name="T93" fmla="*/ 1483 h 2429"/>
                  <a:gd name="T94" fmla="*/ 2624 w 3959"/>
                  <a:gd name="T95" fmla="*/ 1371 h 2429"/>
                  <a:gd name="T96" fmla="*/ 2726 w 3959"/>
                  <a:gd name="T97" fmla="*/ 1243 h 2429"/>
                  <a:gd name="T98" fmla="*/ 2807 w 3959"/>
                  <a:gd name="T99" fmla="*/ 1098 h 2429"/>
                  <a:gd name="T100" fmla="*/ 2868 w 3959"/>
                  <a:gd name="T101" fmla="*/ 939 h 2429"/>
                  <a:gd name="T102" fmla="*/ 2890 w 3959"/>
                  <a:gd name="T103" fmla="*/ 853 h 2429"/>
                  <a:gd name="T104" fmla="*/ 3409 w 3959"/>
                  <a:gd name="T105" fmla="*/ 0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959" h="2429">
                    <a:moveTo>
                      <a:pt x="3409" y="0"/>
                    </a:moveTo>
                    <a:lnTo>
                      <a:pt x="3959" y="1082"/>
                    </a:lnTo>
                    <a:lnTo>
                      <a:pt x="3572" y="999"/>
                    </a:lnTo>
                    <a:lnTo>
                      <a:pt x="3571" y="1002"/>
                    </a:lnTo>
                    <a:lnTo>
                      <a:pt x="3545" y="1108"/>
                    </a:lnTo>
                    <a:lnTo>
                      <a:pt x="3512" y="1213"/>
                    </a:lnTo>
                    <a:lnTo>
                      <a:pt x="3475" y="1313"/>
                    </a:lnTo>
                    <a:lnTo>
                      <a:pt x="3432" y="1410"/>
                    </a:lnTo>
                    <a:lnTo>
                      <a:pt x="3383" y="1504"/>
                    </a:lnTo>
                    <a:lnTo>
                      <a:pt x="3329" y="1594"/>
                    </a:lnTo>
                    <a:lnTo>
                      <a:pt x="3271" y="1681"/>
                    </a:lnTo>
                    <a:lnTo>
                      <a:pt x="3207" y="1763"/>
                    </a:lnTo>
                    <a:lnTo>
                      <a:pt x="3139" y="1841"/>
                    </a:lnTo>
                    <a:lnTo>
                      <a:pt x="3067" y="1915"/>
                    </a:lnTo>
                    <a:lnTo>
                      <a:pt x="2992" y="1985"/>
                    </a:lnTo>
                    <a:lnTo>
                      <a:pt x="2912" y="2051"/>
                    </a:lnTo>
                    <a:lnTo>
                      <a:pt x="2829" y="2112"/>
                    </a:lnTo>
                    <a:lnTo>
                      <a:pt x="2743" y="2167"/>
                    </a:lnTo>
                    <a:lnTo>
                      <a:pt x="2654" y="2218"/>
                    </a:lnTo>
                    <a:lnTo>
                      <a:pt x="2562" y="2264"/>
                    </a:lnTo>
                    <a:lnTo>
                      <a:pt x="2467" y="2304"/>
                    </a:lnTo>
                    <a:lnTo>
                      <a:pt x="2371" y="2340"/>
                    </a:lnTo>
                    <a:lnTo>
                      <a:pt x="2271" y="2369"/>
                    </a:lnTo>
                    <a:lnTo>
                      <a:pt x="2169" y="2393"/>
                    </a:lnTo>
                    <a:lnTo>
                      <a:pt x="2067" y="2410"/>
                    </a:lnTo>
                    <a:lnTo>
                      <a:pt x="1963" y="2423"/>
                    </a:lnTo>
                    <a:lnTo>
                      <a:pt x="1857" y="2429"/>
                    </a:lnTo>
                    <a:lnTo>
                      <a:pt x="1751" y="2429"/>
                    </a:lnTo>
                    <a:lnTo>
                      <a:pt x="1644" y="2423"/>
                    </a:lnTo>
                    <a:lnTo>
                      <a:pt x="1535" y="2409"/>
                    </a:lnTo>
                    <a:lnTo>
                      <a:pt x="1427" y="2390"/>
                    </a:lnTo>
                    <a:lnTo>
                      <a:pt x="1321" y="2363"/>
                    </a:lnTo>
                    <a:lnTo>
                      <a:pt x="1217" y="2331"/>
                    </a:lnTo>
                    <a:lnTo>
                      <a:pt x="1116" y="2293"/>
                    </a:lnTo>
                    <a:lnTo>
                      <a:pt x="1018" y="2249"/>
                    </a:lnTo>
                    <a:lnTo>
                      <a:pt x="924" y="2201"/>
                    </a:lnTo>
                    <a:lnTo>
                      <a:pt x="835" y="2147"/>
                    </a:lnTo>
                    <a:lnTo>
                      <a:pt x="749" y="2088"/>
                    </a:lnTo>
                    <a:lnTo>
                      <a:pt x="666" y="2025"/>
                    </a:lnTo>
                    <a:lnTo>
                      <a:pt x="588" y="1958"/>
                    </a:lnTo>
                    <a:lnTo>
                      <a:pt x="513" y="1886"/>
                    </a:lnTo>
                    <a:lnTo>
                      <a:pt x="444" y="1810"/>
                    </a:lnTo>
                    <a:lnTo>
                      <a:pt x="378" y="1731"/>
                    </a:lnTo>
                    <a:lnTo>
                      <a:pt x="318" y="1648"/>
                    </a:lnTo>
                    <a:lnTo>
                      <a:pt x="262" y="1562"/>
                    </a:lnTo>
                    <a:lnTo>
                      <a:pt x="211" y="1472"/>
                    </a:lnTo>
                    <a:lnTo>
                      <a:pt x="166" y="1380"/>
                    </a:lnTo>
                    <a:lnTo>
                      <a:pt x="124" y="1286"/>
                    </a:lnTo>
                    <a:lnTo>
                      <a:pt x="90" y="1188"/>
                    </a:lnTo>
                    <a:lnTo>
                      <a:pt x="59" y="1089"/>
                    </a:lnTo>
                    <a:lnTo>
                      <a:pt x="36" y="988"/>
                    </a:lnTo>
                    <a:lnTo>
                      <a:pt x="18" y="886"/>
                    </a:lnTo>
                    <a:lnTo>
                      <a:pt x="6" y="781"/>
                    </a:lnTo>
                    <a:lnTo>
                      <a:pt x="0" y="676"/>
                    </a:lnTo>
                    <a:lnTo>
                      <a:pt x="0" y="569"/>
                    </a:lnTo>
                    <a:lnTo>
                      <a:pt x="6" y="461"/>
                    </a:lnTo>
                    <a:lnTo>
                      <a:pt x="19" y="354"/>
                    </a:lnTo>
                    <a:lnTo>
                      <a:pt x="39" y="245"/>
                    </a:lnTo>
                    <a:lnTo>
                      <a:pt x="40" y="243"/>
                    </a:lnTo>
                    <a:lnTo>
                      <a:pt x="720" y="389"/>
                    </a:lnTo>
                    <a:lnTo>
                      <a:pt x="720" y="392"/>
                    </a:lnTo>
                    <a:lnTo>
                      <a:pt x="706" y="477"/>
                    </a:lnTo>
                    <a:lnTo>
                      <a:pt x="697" y="563"/>
                    </a:lnTo>
                    <a:lnTo>
                      <a:pt x="696" y="647"/>
                    </a:lnTo>
                    <a:lnTo>
                      <a:pt x="701" y="730"/>
                    </a:lnTo>
                    <a:lnTo>
                      <a:pt x="712" y="811"/>
                    </a:lnTo>
                    <a:lnTo>
                      <a:pt x="729" y="892"/>
                    </a:lnTo>
                    <a:lnTo>
                      <a:pt x="751" y="971"/>
                    </a:lnTo>
                    <a:lnTo>
                      <a:pt x="780" y="1047"/>
                    </a:lnTo>
                    <a:lnTo>
                      <a:pt x="813" y="1121"/>
                    </a:lnTo>
                    <a:lnTo>
                      <a:pt x="852" y="1192"/>
                    </a:lnTo>
                    <a:lnTo>
                      <a:pt x="896" y="1260"/>
                    </a:lnTo>
                    <a:lnTo>
                      <a:pt x="946" y="1325"/>
                    </a:lnTo>
                    <a:lnTo>
                      <a:pt x="1000" y="1386"/>
                    </a:lnTo>
                    <a:lnTo>
                      <a:pt x="1057" y="1443"/>
                    </a:lnTo>
                    <a:lnTo>
                      <a:pt x="1119" y="1496"/>
                    </a:lnTo>
                    <a:lnTo>
                      <a:pt x="1186" y="1544"/>
                    </a:lnTo>
                    <a:lnTo>
                      <a:pt x="1256" y="1588"/>
                    </a:lnTo>
                    <a:lnTo>
                      <a:pt x="1330" y="1626"/>
                    </a:lnTo>
                    <a:lnTo>
                      <a:pt x="1408" y="1659"/>
                    </a:lnTo>
                    <a:lnTo>
                      <a:pt x="1489" y="1687"/>
                    </a:lnTo>
                    <a:lnTo>
                      <a:pt x="1573" y="1708"/>
                    </a:lnTo>
                    <a:lnTo>
                      <a:pt x="1658" y="1724"/>
                    </a:lnTo>
                    <a:lnTo>
                      <a:pt x="1744" y="1731"/>
                    </a:lnTo>
                    <a:lnTo>
                      <a:pt x="1828" y="1732"/>
                    </a:lnTo>
                    <a:lnTo>
                      <a:pt x="1911" y="1729"/>
                    </a:lnTo>
                    <a:lnTo>
                      <a:pt x="1994" y="1718"/>
                    </a:lnTo>
                    <a:lnTo>
                      <a:pt x="2073" y="1701"/>
                    </a:lnTo>
                    <a:lnTo>
                      <a:pt x="2152" y="1677"/>
                    </a:lnTo>
                    <a:lnTo>
                      <a:pt x="2228" y="1649"/>
                    </a:lnTo>
                    <a:lnTo>
                      <a:pt x="2302" y="1615"/>
                    </a:lnTo>
                    <a:lnTo>
                      <a:pt x="2373" y="1576"/>
                    </a:lnTo>
                    <a:lnTo>
                      <a:pt x="2441" y="1532"/>
                    </a:lnTo>
                    <a:lnTo>
                      <a:pt x="2506" y="1483"/>
                    </a:lnTo>
                    <a:lnTo>
                      <a:pt x="2567" y="1430"/>
                    </a:lnTo>
                    <a:lnTo>
                      <a:pt x="2624" y="1371"/>
                    </a:lnTo>
                    <a:lnTo>
                      <a:pt x="2677" y="1309"/>
                    </a:lnTo>
                    <a:lnTo>
                      <a:pt x="2726" y="1243"/>
                    </a:lnTo>
                    <a:lnTo>
                      <a:pt x="2770" y="1172"/>
                    </a:lnTo>
                    <a:lnTo>
                      <a:pt x="2807" y="1098"/>
                    </a:lnTo>
                    <a:lnTo>
                      <a:pt x="2842" y="1021"/>
                    </a:lnTo>
                    <a:lnTo>
                      <a:pt x="2868" y="939"/>
                    </a:lnTo>
                    <a:lnTo>
                      <a:pt x="2890" y="855"/>
                    </a:lnTo>
                    <a:lnTo>
                      <a:pt x="2890" y="853"/>
                    </a:lnTo>
                    <a:lnTo>
                      <a:pt x="2466" y="763"/>
                    </a:lnTo>
                    <a:lnTo>
                      <a:pt x="3409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E2483DBA-CE7A-43D2-BB30-7EF976175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97" y="4647568"/>
                <a:ext cx="1303337" cy="2779712"/>
              </a:xfrm>
              <a:custGeom>
                <a:avLst/>
                <a:gdLst>
                  <a:gd name="T0" fmla="*/ 1642 w 1642"/>
                  <a:gd name="T1" fmla="*/ 701 h 3500"/>
                  <a:gd name="T2" fmla="*/ 1495 w 1642"/>
                  <a:gd name="T3" fmla="*/ 734 h 3500"/>
                  <a:gd name="T4" fmla="*/ 1354 w 1642"/>
                  <a:gd name="T5" fmla="*/ 785 h 3500"/>
                  <a:gd name="T6" fmla="*/ 1218 w 1642"/>
                  <a:gd name="T7" fmla="*/ 857 h 3500"/>
                  <a:gd name="T8" fmla="*/ 1093 w 1642"/>
                  <a:gd name="T9" fmla="*/ 948 h 3500"/>
                  <a:gd name="T10" fmla="*/ 979 w 1642"/>
                  <a:gd name="T11" fmla="*/ 1058 h 3500"/>
                  <a:gd name="T12" fmla="*/ 875 w 1642"/>
                  <a:gd name="T13" fmla="*/ 1196 h 3500"/>
                  <a:gd name="T14" fmla="*/ 794 w 1642"/>
                  <a:gd name="T15" fmla="*/ 1342 h 3500"/>
                  <a:gd name="T16" fmla="*/ 738 w 1642"/>
                  <a:gd name="T17" fmla="*/ 1497 h 3500"/>
                  <a:gd name="T18" fmla="*/ 705 w 1642"/>
                  <a:gd name="T19" fmla="*/ 1657 h 3500"/>
                  <a:gd name="T20" fmla="*/ 696 w 1642"/>
                  <a:gd name="T21" fmla="*/ 1819 h 3500"/>
                  <a:gd name="T22" fmla="*/ 711 w 1642"/>
                  <a:gd name="T23" fmla="*/ 1982 h 3500"/>
                  <a:gd name="T24" fmla="*/ 750 w 1642"/>
                  <a:gd name="T25" fmla="*/ 2139 h 3500"/>
                  <a:gd name="T26" fmla="*/ 811 w 1642"/>
                  <a:gd name="T27" fmla="*/ 2291 h 3500"/>
                  <a:gd name="T28" fmla="*/ 896 w 1642"/>
                  <a:gd name="T29" fmla="*/ 2434 h 3500"/>
                  <a:gd name="T30" fmla="*/ 1004 w 1642"/>
                  <a:gd name="T31" fmla="*/ 2565 h 3500"/>
                  <a:gd name="T32" fmla="*/ 1068 w 1642"/>
                  <a:gd name="T33" fmla="*/ 2627 h 3500"/>
                  <a:gd name="T34" fmla="*/ 1551 w 1642"/>
                  <a:gd name="T35" fmla="*/ 3500 h 3500"/>
                  <a:gd name="T36" fmla="*/ 604 w 1642"/>
                  <a:gd name="T37" fmla="*/ 3147 h 3500"/>
                  <a:gd name="T38" fmla="*/ 522 w 1642"/>
                  <a:gd name="T39" fmla="*/ 3068 h 3500"/>
                  <a:gd name="T40" fmla="*/ 379 w 1642"/>
                  <a:gd name="T41" fmla="*/ 2906 h 3500"/>
                  <a:gd name="T42" fmla="*/ 259 w 1642"/>
                  <a:gd name="T43" fmla="*/ 2732 h 3500"/>
                  <a:gd name="T44" fmla="*/ 161 w 1642"/>
                  <a:gd name="T45" fmla="*/ 2546 h 3500"/>
                  <a:gd name="T46" fmla="*/ 87 w 1642"/>
                  <a:gd name="T47" fmla="*/ 2354 h 3500"/>
                  <a:gd name="T48" fmla="*/ 35 w 1642"/>
                  <a:gd name="T49" fmla="*/ 2154 h 3500"/>
                  <a:gd name="T50" fmla="*/ 6 w 1642"/>
                  <a:gd name="T51" fmla="*/ 1950 h 3500"/>
                  <a:gd name="T52" fmla="*/ 0 w 1642"/>
                  <a:gd name="T53" fmla="*/ 1745 h 3500"/>
                  <a:gd name="T54" fmla="*/ 18 w 1642"/>
                  <a:gd name="T55" fmla="*/ 1540 h 3500"/>
                  <a:gd name="T56" fmla="*/ 59 w 1642"/>
                  <a:gd name="T57" fmla="*/ 1338 h 3500"/>
                  <a:gd name="T58" fmla="*/ 123 w 1642"/>
                  <a:gd name="T59" fmla="*/ 1140 h 3500"/>
                  <a:gd name="T60" fmla="*/ 212 w 1642"/>
                  <a:gd name="T61" fmla="*/ 948 h 3500"/>
                  <a:gd name="T62" fmla="*/ 323 w 1642"/>
                  <a:gd name="T63" fmla="*/ 766 h 3500"/>
                  <a:gd name="T64" fmla="*/ 460 w 1642"/>
                  <a:gd name="T65" fmla="*/ 595 h 3500"/>
                  <a:gd name="T66" fmla="*/ 614 w 1642"/>
                  <a:gd name="T67" fmla="*/ 441 h 3500"/>
                  <a:gd name="T68" fmla="*/ 781 w 1642"/>
                  <a:gd name="T69" fmla="*/ 311 h 3500"/>
                  <a:gd name="T70" fmla="*/ 959 w 1642"/>
                  <a:gd name="T71" fmla="*/ 203 h 3500"/>
                  <a:gd name="T72" fmla="*/ 1147 w 1642"/>
                  <a:gd name="T73" fmla="*/ 117 h 3500"/>
                  <a:gd name="T74" fmla="*/ 1340 w 1642"/>
                  <a:gd name="T75" fmla="*/ 53 h 3500"/>
                  <a:gd name="T76" fmla="*/ 1540 w 1642"/>
                  <a:gd name="T77" fmla="*/ 12 h 3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42" h="3500">
                    <a:moveTo>
                      <a:pt x="1642" y="0"/>
                    </a:moveTo>
                    <a:lnTo>
                      <a:pt x="1642" y="701"/>
                    </a:lnTo>
                    <a:lnTo>
                      <a:pt x="1569" y="714"/>
                    </a:lnTo>
                    <a:lnTo>
                      <a:pt x="1495" y="734"/>
                    </a:lnTo>
                    <a:lnTo>
                      <a:pt x="1423" y="757"/>
                    </a:lnTo>
                    <a:lnTo>
                      <a:pt x="1354" y="785"/>
                    </a:lnTo>
                    <a:lnTo>
                      <a:pt x="1284" y="818"/>
                    </a:lnTo>
                    <a:lnTo>
                      <a:pt x="1218" y="857"/>
                    </a:lnTo>
                    <a:lnTo>
                      <a:pt x="1155" y="900"/>
                    </a:lnTo>
                    <a:lnTo>
                      <a:pt x="1093" y="948"/>
                    </a:lnTo>
                    <a:lnTo>
                      <a:pt x="1034" y="1001"/>
                    </a:lnTo>
                    <a:lnTo>
                      <a:pt x="979" y="1058"/>
                    </a:lnTo>
                    <a:lnTo>
                      <a:pt x="923" y="1125"/>
                    </a:lnTo>
                    <a:lnTo>
                      <a:pt x="875" y="1196"/>
                    </a:lnTo>
                    <a:lnTo>
                      <a:pt x="831" y="1268"/>
                    </a:lnTo>
                    <a:lnTo>
                      <a:pt x="794" y="1342"/>
                    </a:lnTo>
                    <a:lnTo>
                      <a:pt x="762" y="1419"/>
                    </a:lnTo>
                    <a:lnTo>
                      <a:pt x="738" y="1497"/>
                    </a:lnTo>
                    <a:lnTo>
                      <a:pt x="718" y="1577"/>
                    </a:lnTo>
                    <a:lnTo>
                      <a:pt x="705" y="1657"/>
                    </a:lnTo>
                    <a:lnTo>
                      <a:pt x="698" y="1739"/>
                    </a:lnTo>
                    <a:lnTo>
                      <a:pt x="696" y="1819"/>
                    </a:lnTo>
                    <a:lnTo>
                      <a:pt x="701" y="1901"/>
                    </a:lnTo>
                    <a:lnTo>
                      <a:pt x="711" y="1982"/>
                    </a:lnTo>
                    <a:lnTo>
                      <a:pt x="728" y="2061"/>
                    </a:lnTo>
                    <a:lnTo>
                      <a:pt x="750" y="2139"/>
                    </a:lnTo>
                    <a:lnTo>
                      <a:pt x="778" y="2216"/>
                    </a:lnTo>
                    <a:lnTo>
                      <a:pt x="811" y="2291"/>
                    </a:lnTo>
                    <a:lnTo>
                      <a:pt x="851" y="2363"/>
                    </a:lnTo>
                    <a:lnTo>
                      <a:pt x="896" y="2434"/>
                    </a:lnTo>
                    <a:lnTo>
                      <a:pt x="948" y="2501"/>
                    </a:lnTo>
                    <a:lnTo>
                      <a:pt x="1004" y="2565"/>
                    </a:lnTo>
                    <a:lnTo>
                      <a:pt x="1066" y="2626"/>
                    </a:lnTo>
                    <a:lnTo>
                      <a:pt x="1068" y="2627"/>
                    </a:lnTo>
                    <a:lnTo>
                      <a:pt x="1358" y="2302"/>
                    </a:lnTo>
                    <a:lnTo>
                      <a:pt x="1551" y="3500"/>
                    </a:lnTo>
                    <a:lnTo>
                      <a:pt x="340" y="3442"/>
                    </a:lnTo>
                    <a:lnTo>
                      <a:pt x="604" y="3147"/>
                    </a:lnTo>
                    <a:lnTo>
                      <a:pt x="601" y="3145"/>
                    </a:lnTo>
                    <a:lnTo>
                      <a:pt x="522" y="3068"/>
                    </a:lnTo>
                    <a:lnTo>
                      <a:pt x="448" y="2989"/>
                    </a:lnTo>
                    <a:lnTo>
                      <a:pt x="379" y="2906"/>
                    </a:lnTo>
                    <a:lnTo>
                      <a:pt x="316" y="2821"/>
                    </a:lnTo>
                    <a:lnTo>
                      <a:pt x="259" y="2732"/>
                    </a:lnTo>
                    <a:lnTo>
                      <a:pt x="207" y="2640"/>
                    </a:lnTo>
                    <a:lnTo>
                      <a:pt x="161" y="2546"/>
                    </a:lnTo>
                    <a:lnTo>
                      <a:pt x="121" y="2451"/>
                    </a:lnTo>
                    <a:lnTo>
                      <a:pt x="87" y="2354"/>
                    </a:lnTo>
                    <a:lnTo>
                      <a:pt x="57" y="2254"/>
                    </a:lnTo>
                    <a:lnTo>
                      <a:pt x="35" y="2154"/>
                    </a:lnTo>
                    <a:lnTo>
                      <a:pt x="17" y="2052"/>
                    </a:lnTo>
                    <a:lnTo>
                      <a:pt x="6" y="1950"/>
                    </a:lnTo>
                    <a:lnTo>
                      <a:pt x="0" y="1847"/>
                    </a:lnTo>
                    <a:lnTo>
                      <a:pt x="0" y="1745"/>
                    </a:lnTo>
                    <a:lnTo>
                      <a:pt x="6" y="1643"/>
                    </a:lnTo>
                    <a:lnTo>
                      <a:pt x="18" y="1540"/>
                    </a:lnTo>
                    <a:lnTo>
                      <a:pt x="35" y="1439"/>
                    </a:lnTo>
                    <a:lnTo>
                      <a:pt x="59" y="1338"/>
                    </a:lnTo>
                    <a:lnTo>
                      <a:pt x="88" y="1238"/>
                    </a:lnTo>
                    <a:lnTo>
                      <a:pt x="123" y="1140"/>
                    </a:lnTo>
                    <a:lnTo>
                      <a:pt x="165" y="1042"/>
                    </a:lnTo>
                    <a:lnTo>
                      <a:pt x="212" y="948"/>
                    </a:lnTo>
                    <a:lnTo>
                      <a:pt x="265" y="856"/>
                    </a:lnTo>
                    <a:lnTo>
                      <a:pt x="323" y="766"/>
                    </a:lnTo>
                    <a:lnTo>
                      <a:pt x="389" y="679"/>
                    </a:lnTo>
                    <a:lnTo>
                      <a:pt x="460" y="595"/>
                    </a:lnTo>
                    <a:lnTo>
                      <a:pt x="534" y="515"/>
                    </a:lnTo>
                    <a:lnTo>
                      <a:pt x="614" y="441"/>
                    </a:lnTo>
                    <a:lnTo>
                      <a:pt x="695" y="374"/>
                    </a:lnTo>
                    <a:lnTo>
                      <a:pt x="781" y="311"/>
                    </a:lnTo>
                    <a:lnTo>
                      <a:pt x="868" y="254"/>
                    </a:lnTo>
                    <a:lnTo>
                      <a:pt x="959" y="203"/>
                    </a:lnTo>
                    <a:lnTo>
                      <a:pt x="1051" y="157"/>
                    </a:lnTo>
                    <a:lnTo>
                      <a:pt x="1147" y="117"/>
                    </a:lnTo>
                    <a:lnTo>
                      <a:pt x="1243" y="82"/>
                    </a:lnTo>
                    <a:lnTo>
                      <a:pt x="1340" y="53"/>
                    </a:lnTo>
                    <a:lnTo>
                      <a:pt x="1440" y="30"/>
                    </a:lnTo>
                    <a:lnTo>
                      <a:pt x="1540" y="12"/>
                    </a:lnTo>
                    <a:lnTo>
                      <a:pt x="1642" y="0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804F1626-73CE-4F00-8953-E1F82E14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9471" y="4097839"/>
              <a:ext cx="747713" cy="1211262"/>
            </a:xfrm>
            <a:custGeom>
              <a:avLst/>
              <a:gdLst>
                <a:gd name="T0" fmla="*/ 943 w 943"/>
                <a:gd name="T1" fmla="*/ 0 h 1527"/>
                <a:gd name="T2" fmla="*/ 943 w 943"/>
                <a:gd name="T3" fmla="*/ 1527 h 1527"/>
                <a:gd name="T4" fmla="*/ 0 w 943"/>
                <a:gd name="T5" fmla="*/ 764 h 1527"/>
                <a:gd name="T6" fmla="*/ 943 w 943"/>
                <a:gd name="T7" fmla="*/ 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3" h="1527">
                  <a:moveTo>
                    <a:pt x="943" y="0"/>
                  </a:moveTo>
                  <a:lnTo>
                    <a:pt x="943" y="1527"/>
                  </a:lnTo>
                  <a:lnTo>
                    <a:pt x="0" y="7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사각형: 둥근 모서리 1">
            <a:extLst>
              <a:ext uri="{FF2B5EF4-FFF2-40B4-BE49-F238E27FC236}">
                <a16:creationId xmlns:a16="http://schemas.microsoft.com/office/drawing/2014/main" id="{41DF30AD-5C90-4146-B3A2-7AC88DD50B7B}"/>
              </a:ext>
            </a:extLst>
          </p:cNvPr>
          <p:cNvSpPr/>
          <p:nvPr/>
        </p:nvSpPr>
        <p:spPr>
          <a:xfrm>
            <a:off x="6199452" y="4062503"/>
            <a:ext cx="1548172" cy="11126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412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주기적</a:t>
            </a:r>
            <a:endParaRPr lang="en-US" altLang="ko-KR" sz="1400" b="1" dirty="0">
              <a:ln w="4127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b="1" dirty="0">
                <a:ln w="412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 풀이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9E4964-D489-4D57-833C-E8EE91BD9B92}"/>
              </a:ext>
            </a:extLst>
          </p:cNvPr>
          <p:cNvGrpSpPr/>
          <p:nvPr/>
        </p:nvGrpSpPr>
        <p:grpSpPr>
          <a:xfrm>
            <a:off x="2235680" y="4272591"/>
            <a:ext cx="1348835" cy="968291"/>
            <a:chOff x="1405341" y="2823374"/>
            <a:chExt cx="2365314" cy="164036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4FB7983-FB58-4920-A10C-E1D7FE336B7E}"/>
                </a:ext>
              </a:extLst>
            </p:cNvPr>
            <p:cNvSpPr/>
            <p:nvPr/>
          </p:nvSpPr>
          <p:spPr>
            <a:xfrm>
              <a:off x="1405341" y="3863419"/>
              <a:ext cx="2365314" cy="365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19A1C9C-56A2-4649-9241-C3DDF7AC1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293" y="2823374"/>
              <a:ext cx="1696931" cy="1640367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B29F62E-419A-48FF-A62E-45C1687C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8898" y="5115337"/>
            <a:ext cx="921535" cy="9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사용 프로그램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19C4EF-4648-4A7A-9E2D-7435BB39E0C6}"/>
              </a:ext>
            </a:extLst>
          </p:cNvPr>
          <p:cNvSpPr txBox="1"/>
          <p:nvPr/>
        </p:nvSpPr>
        <p:spPr>
          <a:xfrm>
            <a:off x="3471034" y="3076721"/>
            <a:ext cx="374974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 8.0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디비버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(SQL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프로그램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9BB5-3C8A-415B-93DC-9AC88CDADBF0}"/>
              </a:ext>
            </a:extLst>
          </p:cNvPr>
          <p:cNvSpPr txBox="1"/>
          <p:nvPr/>
        </p:nvSpPr>
        <p:spPr>
          <a:xfrm>
            <a:off x="6811160" y="6102552"/>
            <a:ext cx="3209533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spc="-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설치파일 공유 예정</a:t>
            </a:r>
            <a:r>
              <a:rPr lang="en-US" altLang="ko-KR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디비버는</a:t>
            </a:r>
            <a:r>
              <a:rPr lang="ko-KR" altLang="en-US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인터넷에서 쉽게 다운받을 수 있다</a:t>
            </a:r>
            <a:r>
              <a:rPr lang="en-US" altLang="ko-KR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Box 146">
            <a:extLst>
              <a:ext uri="{FF2B5EF4-FFF2-40B4-BE49-F238E27FC236}">
                <a16:creationId xmlns:a16="http://schemas.microsoft.com/office/drawing/2014/main" id="{BBE382FF-F12D-4DDD-AC77-B23DD6E5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662" y="2504460"/>
            <a:ext cx="1303810" cy="3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설치목록</a:t>
            </a:r>
            <a:endParaRPr kumimoji="1" lang="ko-KR" altLang="en-US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6B19E-087D-46CA-9E1C-9EB46A5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691812" cy="7559675"/>
          </a:xfrm>
          <a:prstGeom prst="rect">
            <a:avLst/>
          </a:prstGeom>
        </p:spPr>
      </p:pic>
      <p:sp>
        <p:nvSpPr>
          <p:cNvPr id="7" name="부제목 11">
            <a:extLst>
              <a:ext uri="{FF2B5EF4-FFF2-40B4-BE49-F238E27FC236}">
                <a16:creationId xmlns:a16="http://schemas.microsoft.com/office/drawing/2014/main" id="{C7C4886E-E1F1-4E71-AD02-DB7222DCBA6B}"/>
              </a:ext>
            </a:extLst>
          </p:cNvPr>
          <p:cNvSpPr txBox="1">
            <a:spLocks/>
          </p:cNvSpPr>
          <p:nvPr/>
        </p:nvSpPr>
        <p:spPr>
          <a:xfrm>
            <a:off x="2487596" y="3198841"/>
            <a:ext cx="6172201" cy="733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spc="-29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endParaRPr lang="ko-KR" altLang="en-US" sz="48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19F3B5C0-7501-4BD1-9FD0-92F3F7A0DAE7}"/>
              </a:ext>
            </a:extLst>
          </p:cNvPr>
          <p:cNvSpPr txBox="1">
            <a:spLocks/>
          </p:cNvSpPr>
          <p:nvPr/>
        </p:nvSpPr>
        <p:spPr>
          <a:xfrm>
            <a:off x="1886412" y="27882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BB34ED2C-C5E2-4E05-A281-026A6A758030}"/>
              </a:ext>
            </a:extLst>
          </p:cNvPr>
          <p:cNvSpPr txBox="1">
            <a:spLocks/>
          </p:cNvSpPr>
          <p:nvPr/>
        </p:nvSpPr>
        <p:spPr>
          <a:xfrm>
            <a:off x="8463857" y="27882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6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  <a14:imgEffect>
                      <a14:brightnessContrast bright="-60000" contrast="-5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 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AF2C1F-A12E-4401-82F3-5E42707AC0F1}"/>
              </a:ext>
            </a:extLst>
          </p:cNvPr>
          <p:cNvSpPr txBox="1"/>
          <p:nvPr/>
        </p:nvSpPr>
        <p:spPr>
          <a:xfrm>
            <a:off x="3324223" y="3192069"/>
            <a:ext cx="6696470" cy="176547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데이터베이스는 데이터를 저장하는 프로그램</a:t>
            </a:r>
            <a:r>
              <a:rPr lang="en-US" altLang="ko-KR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800" b="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소프트웨어</a:t>
            </a:r>
            <a:r>
              <a:rPr lang="en-US" altLang="ko-KR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저장소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 생각하자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1800" b="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실무에서는 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18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디비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(DB)’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라고 부르며 정말 많이 사용한다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데이터베이스는 </a:t>
            </a:r>
            <a:r>
              <a:rPr lang="ko-KR" altLang="en-US" sz="1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백엔드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개발에 첫 스타트라 생각한다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E92EE6-65ED-4C06-B6F1-F1E6F92E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7" y="2607431"/>
            <a:ext cx="2934747" cy="29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E92EE6-65ED-4C06-B6F1-F1E6F92E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28" y="2857838"/>
            <a:ext cx="2934747" cy="29347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F024FA-FCD6-41FA-A9CA-5B89C8BB852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71432">
            <a:off x="3304589" y="3202788"/>
            <a:ext cx="848933" cy="6005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397B4A-B0A9-41B8-B2ED-A64C0F71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458" y="2646580"/>
            <a:ext cx="848933" cy="6005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B65268-C36F-4134-8D92-CE38226F8EA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79818">
            <a:off x="6187593" y="3179396"/>
            <a:ext cx="848933" cy="60051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4A3390-2658-46A3-BD22-3C2BD99EB504}"/>
              </a:ext>
            </a:extLst>
          </p:cNvPr>
          <p:cNvSpPr/>
          <p:nvPr/>
        </p:nvSpPr>
        <p:spPr>
          <a:xfrm>
            <a:off x="4537395" y="1691484"/>
            <a:ext cx="1263058" cy="6980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 정보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05927FB-939C-4BE3-A49F-59F834FDBE1D}"/>
              </a:ext>
            </a:extLst>
          </p:cNvPr>
          <p:cNvSpPr/>
          <p:nvPr/>
        </p:nvSpPr>
        <p:spPr>
          <a:xfrm>
            <a:off x="6975312" y="2375877"/>
            <a:ext cx="1263058" cy="6980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정보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6A6E3F1-1A45-431B-AB3B-4FB69A0CBC12}"/>
              </a:ext>
            </a:extLst>
          </p:cNvPr>
          <p:cNvSpPr/>
          <p:nvPr/>
        </p:nvSpPr>
        <p:spPr>
          <a:xfrm>
            <a:off x="2211200" y="2453206"/>
            <a:ext cx="1263058" cy="6980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52E8E-6B03-4A86-A5C6-B4E30FB157F7}"/>
              </a:ext>
            </a:extLst>
          </p:cNvPr>
          <p:cNvSpPr txBox="1"/>
          <p:nvPr/>
        </p:nvSpPr>
        <p:spPr>
          <a:xfrm>
            <a:off x="2371936" y="5862046"/>
            <a:ext cx="6696470" cy="70364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데이터베이스에 수 많은 정보를 저장할 수 있다</a:t>
            </a:r>
            <a:r>
              <a:rPr lang="en-US" altLang="ko-KR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 덕분에 사용자는 쉽게 데이터를 관리할 수 있다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0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0" name="Freeform 18">
            <a:extLst>
              <a:ext uri="{FF2B5EF4-FFF2-40B4-BE49-F238E27FC236}">
                <a16:creationId xmlns:a16="http://schemas.microsoft.com/office/drawing/2014/main" id="{D622A77C-3B6B-41FA-9019-880F0C51F7B0}"/>
              </a:ext>
            </a:extLst>
          </p:cNvPr>
          <p:cNvSpPr>
            <a:spLocks/>
          </p:cNvSpPr>
          <p:nvPr/>
        </p:nvSpPr>
        <p:spPr bwMode="auto">
          <a:xfrm>
            <a:off x="406474" y="2326279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도안</a:t>
            </a: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0C4F3EAD-F757-45BB-965B-FE5F4E33F20B}"/>
              </a:ext>
            </a:extLst>
          </p:cNvPr>
          <p:cNvSpPr>
            <a:spLocks/>
          </p:cNvSpPr>
          <p:nvPr/>
        </p:nvSpPr>
        <p:spPr bwMode="auto">
          <a:xfrm>
            <a:off x="2853425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설계</a:t>
            </a: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D0032F0A-8733-4701-8612-0A9BE50B743D}"/>
              </a:ext>
            </a:extLst>
          </p:cNvPr>
          <p:cNvSpPr>
            <a:spLocks/>
          </p:cNvSpPr>
          <p:nvPr/>
        </p:nvSpPr>
        <p:spPr bwMode="auto">
          <a:xfrm>
            <a:off x="5345906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구현</a:t>
            </a:r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DE300A35-A365-4176-A49C-AE96AAC24442}"/>
              </a:ext>
            </a:extLst>
          </p:cNvPr>
          <p:cNvSpPr>
            <a:spLocks/>
          </p:cNvSpPr>
          <p:nvPr/>
        </p:nvSpPr>
        <p:spPr bwMode="auto">
          <a:xfrm>
            <a:off x="7838387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완공</a:t>
            </a:r>
          </a:p>
        </p:txBody>
      </p:sp>
      <p:sp>
        <p:nvSpPr>
          <p:cNvPr id="44" name="Text Box 146">
            <a:extLst>
              <a:ext uri="{FF2B5EF4-FFF2-40B4-BE49-F238E27FC236}">
                <a16:creationId xmlns:a16="http://schemas.microsoft.com/office/drawing/2014/main" id="{93EA0822-5656-40FA-B72C-3C02F721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247" y="1864734"/>
            <a:ext cx="2172637" cy="2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u="sng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데이터베이스와 건설 비교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166CD-A12B-498E-8B7C-6ECE2477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2" y="3415456"/>
            <a:ext cx="1981200" cy="168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6EC34B-CE83-423F-85DF-DA2F9CE07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3" y="3434506"/>
            <a:ext cx="1866900" cy="166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E555B-E2C8-4434-BC19-B10189880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56" y="2876213"/>
            <a:ext cx="1972686" cy="2580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8E25D8-CF57-4004-BBF1-A679D4D0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34" y="3140897"/>
            <a:ext cx="1630541" cy="22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0" name="Freeform 18">
            <a:extLst>
              <a:ext uri="{FF2B5EF4-FFF2-40B4-BE49-F238E27FC236}">
                <a16:creationId xmlns:a16="http://schemas.microsoft.com/office/drawing/2014/main" id="{D622A77C-3B6B-41FA-9019-880F0C51F7B0}"/>
              </a:ext>
            </a:extLst>
          </p:cNvPr>
          <p:cNvSpPr>
            <a:spLocks/>
          </p:cNvSpPr>
          <p:nvPr/>
        </p:nvSpPr>
        <p:spPr bwMode="auto">
          <a:xfrm>
            <a:off x="406474" y="2326279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디자인 기획</a:t>
            </a: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D0032F0A-8733-4701-8612-0A9BE50B743D}"/>
              </a:ext>
            </a:extLst>
          </p:cNvPr>
          <p:cNvSpPr>
            <a:spLocks/>
          </p:cNvSpPr>
          <p:nvPr/>
        </p:nvSpPr>
        <p:spPr bwMode="auto">
          <a:xfrm>
            <a:off x="5345906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프로그램 구현</a:t>
            </a:r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DE300A35-A365-4176-A49C-AE96AAC24442}"/>
              </a:ext>
            </a:extLst>
          </p:cNvPr>
          <p:cNvSpPr>
            <a:spLocks/>
          </p:cNvSpPr>
          <p:nvPr/>
        </p:nvSpPr>
        <p:spPr bwMode="auto">
          <a:xfrm>
            <a:off x="7838387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프로그램 배포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166CD-A12B-498E-8B7C-6ECE2477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2" y="3415456"/>
            <a:ext cx="1981200" cy="168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6EC34B-CE83-423F-85DF-DA2F9CE07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3" y="3434506"/>
            <a:ext cx="1866900" cy="166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E555B-E2C8-4434-BC19-B10189880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56" y="2876213"/>
            <a:ext cx="1972686" cy="2580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8E25D8-CF57-4004-BBF1-A679D4D0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34" y="3140897"/>
            <a:ext cx="1630541" cy="2217191"/>
          </a:xfrm>
          <a:prstGeom prst="rect">
            <a:avLst/>
          </a:prstGeom>
        </p:spPr>
      </p:pic>
      <p:sp>
        <p:nvSpPr>
          <p:cNvPr id="20" name="Freeform 22">
            <a:extLst>
              <a:ext uri="{FF2B5EF4-FFF2-40B4-BE49-F238E27FC236}">
                <a16:creationId xmlns:a16="http://schemas.microsoft.com/office/drawing/2014/main" id="{3B11D0E3-1BB1-4086-8759-128ED7914877}"/>
              </a:ext>
            </a:extLst>
          </p:cNvPr>
          <p:cNvSpPr>
            <a:spLocks/>
          </p:cNvSpPr>
          <p:nvPr/>
        </p:nvSpPr>
        <p:spPr bwMode="auto">
          <a:xfrm>
            <a:off x="2876190" y="2319679"/>
            <a:ext cx="2201436" cy="384712"/>
          </a:xfrm>
          <a:custGeom>
            <a:avLst/>
            <a:gdLst>
              <a:gd name="T0" fmla="*/ 11 w 806"/>
              <a:gd name="T1" fmla="*/ 0 h 274"/>
              <a:gd name="T2" fmla="*/ 0 w 806"/>
              <a:gd name="T3" fmla="*/ 0 h 274"/>
              <a:gd name="T4" fmla="*/ 2 w 806"/>
              <a:gd name="T5" fmla="*/ 1 h 274"/>
              <a:gd name="T6" fmla="*/ 0 w 806"/>
              <a:gd name="T7" fmla="*/ 1 h 274"/>
              <a:gd name="T8" fmla="*/ 11 w 806"/>
              <a:gd name="T9" fmla="*/ 1 h 274"/>
              <a:gd name="T10" fmla="*/ 13 w 806"/>
              <a:gd name="T11" fmla="*/ 1 h 274"/>
              <a:gd name="T12" fmla="*/ 11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Text" lastClr="0000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4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98B00-09AA-4D43-8EBC-F4523099A591}"/>
              </a:ext>
            </a:extLst>
          </p:cNvPr>
          <p:cNvSpPr txBox="1"/>
          <p:nvPr/>
        </p:nvSpPr>
        <p:spPr>
          <a:xfrm>
            <a:off x="2470427" y="5628902"/>
            <a:ext cx="6696470" cy="10575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이하 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DB)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비유하자면 </a:t>
            </a:r>
            <a:r>
              <a:rPr lang="ko-KR" altLang="en-US" sz="1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건물 뼈대 부분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해당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설계가 탄탄해야 건물이 무너지지 않는 것처럼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탄탄해야 프로그램 </a:t>
            </a:r>
            <a:r>
              <a:rPr lang="ko-KR" altLang="en-US" sz="1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버그를 최소화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할 수 있다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sp>
        <p:nvSpPr>
          <p:cNvPr id="22" name="Text Box 146">
            <a:extLst>
              <a:ext uri="{FF2B5EF4-FFF2-40B4-BE49-F238E27FC236}">
                <a16:creationId xmlns:a16="http://schemas.microsoft.com/office/drawing/2014/main" id="{A8B08F0B-8A41-4599-87FB-BF90B9719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247" y="1864734"/>
            <a:ext cx="2172637" cy="2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u="sng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데이터베이스와 건설 비교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3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배우는 이유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3BCCEC-F5F5-4BFB-854C-79059D7A7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69" y="2853525"/>
            <a:ext cx="2741126" cy="3506357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5A8DD17-39D4-41F3-8D66-386137913D1C}"/>
              </a:ext>
            </a:extLst>
          </p:cNvPr>
          <p:cNvSpPr/>
          <p:nvPr/>
        </p:nvSpPr>
        <p:spPr>
          <a:xfrm>
            <a:off x="4729317" y="1626340"/>
            <a:ext cx="5171768" cy="2336059"/>
          </a:xfrm>
          <a:prstGeom prst="wedgeRoundRectCallout">
            <a:avLst>
              <a:gd name="adj1" fmla="val -70017"/>
              <a:gd name="adj2" fmla="val 3472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 프로그램은 데이터베이스를 사용</a:t>
            </a:r>
            <a:r>
              <a:rPr lang="en-US" altLang="ko-KR" dirty="0">
                <a:solidFill>
                  <a:schemeClr val="tx1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사용률이 매우 높음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실제 협업에서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데이터베이스를 조작하는 명령어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보고 업무를 파악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신입땐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만 잘해도 반은 먹고 </a:t>
            </a:r>
            <a:r>
              <a:rPr lang="ko-KR" altLang="en-US" dirty="0" err="1">
                <a:solidFill>
                  <a:schemeClr val="tx1"/>
                </a:solidFill>
              </a:rPr>
              <a:t>들어감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종류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E6108D-6102-4690-A6F6-7FDED9B6B08F}"/>
              </a:ext>
            </a:extLst>
          </p:cNvPr>
          <p:cNvGrpSpPr/>
          <p:nvPr/>
        </p:nvGrpSpPr>
        <p:grpSpPr>
          <a:xfrm>
            <a:off x="221389" y="1476901"/>
            <a:ext cx="10056432" cy="5426736"/>
            <a:chOff x="-9445" y="1611332"/>
            <a:chExt cx="9319108" cy="4769996"/>
          </a:xfrm>
        </p:grpSpPr>
        <p:sp>
          <p:nvSpPr>
            <p:cNvPr id="16" name="텍스트 개체 틀 1">
              <a:extLst>
                <a:ext uri="{FF2B5EF4-FFF2-40B4-BE49-F238E27FC236}">
                  <a16:creationId xmlns:a16="http://schemas.microsoft.com/office/drawing/2014/main" id="{40776E03-5463-4391-973A-9B23751D10C5}"/>
                </a:ext>
              </a:extLst>
            </p:cNvPr>
            <p:cNvSpPr txBox="1">
              <a:spLocks/>
            </p:cNvSpPr>
            <p:nvPr/>
          </p:nvSpPr>
          <p:spPr>
            <a:xfrm>
              <a:off x="2830567" y="1611332"/>
              <a:ext cx="3796547" cy="30777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14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765175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84275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3375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 defTabSz="986912">
                <a:defRPr/>
              </a:pPr>
              <a:r>
                <a:rPr lang="en-US" altLang="ko-KR" sz="2400" u="sng" kern="0" dirty="0">
                  <a:solidFill>
                    <a:srgbClr val="000000"/>
                  </a:solidFill>
                </a:rPr>
                <a:t>Types</a:t>
              </a:r>
              <a:r>
                <a:rPr lang="ko-KR" altLang="en-US" sz="2400" u="sng" kern="0" dirty="0">
                  <a:solidFill>
                    <a:srgbClr val="000000"/>
                  </a:solidFill>
                </a:rPr>
                <a:t> </a:t>
              </a:r>
              <a:r>
                <a:rPr lang="en-US" altLang="ko-KR" sz="2400" u="sng" kern="0" dirty="0">
                  <a:solidFill>
                    <a:srgbClr val="000000"/>
                  </a:solidFill>
                </a:rPr>
                <a:t>of</a:t>
              </a:r>
              <a:r>
                <a:rPr lang="ko-KR" altLang="en-US" sz="2400" u="sng" kern="0" dirty="0">
                  <a:solidFill>
                    <a:srgbClr val="000000"/>
                  </a:solidFill>
                </a:rPr>
                <a:t> </a:t>
              </a:r>
              <a:r>
                <a:rPr lang="en-US" altLang="ko-KR" sz="2400" u="sng" kern="0" dirty="0">
                  <a:solidFill>
                    <a:srgbClr val="000000"/>
                  </a:solidFill>
                </a:rPr>
                <a:t>Database 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409E83B5-8A4D-4003-BB84-FBDB3D5B1E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27318" y="2060848"/>
              <a:ext cx="8082345" cy="4320480"/>
            </a:xfrm>
            <a:prstGeom prst="homePlate">
              <a:avLst>
                <a:gd name="adj" fmla="val 3389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9pPr>
            </a:lstStyle>
            <a:p>
              <a:pPr algn="ctr" defTabSz="986912" eaLnBrk="1" latinLnBrk="0" hangingPunct="1">
                <a:defRPr/>
              </a:pPr>
              <a:endParaRPr lang="ko-KR" altLang="en-US" sz="1295" ker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C47D60B9-4EB4-47F2-9B8D-832F7BC94E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27317" y="2062920"/>
              <a:ext cx="7902147" cy="4318408"/>
            </a:xfrm>
            <a:prstGeom prst="homePlate">
              <a:avLst>
                <a:gd name="adj" fmla="val 33277"/>
              </a:avLst>
            </a:prstGeom>
            <a:solidFill>
              <a:srgbClr val="F8F8F8"/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9pPr>
            </a:lstStyle>
            <a:p>
              <a:pPr algn="ctr" defTabSz="986912" eaLnBrk="1" latinLnBrk="0" hangingPunct="1">
                <a:defRPr/>
              </a:pPr>
              <a:endParaRPr lang="ko-KR" altLang="en-US" sz="1295" ker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2A8CAF-A14C-42E5-8A7E-8F76A60B3DE3}"/>
                </a:ext>
              </a:extLst>
            </p:cNvPr>
            <p:cNvSpPr txBox="1"/>
            <p:nvPr/>
          </p:nvSpPr>
          <p:spPr>
            <a:xfrm>
              <a:off x="-316" y="2602736"/>
              <a:ext cx="1047435" cy="808406"/>
            </a:xfrm>
            <a:prstGeom prst="rect">
              <a:avLst/>
            </a:prstGeom>
            <a:noFill/>
          </p:spPr>
          <p:txBody>
            <a:bodyPr wrap="square" lIns="38856" tIns="38856" rIns="38856" bIns="38856" rtlCol="0" anchor="ctr">
              <a:spAutoFit/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b="1" kern="0" dirty="0">
                  <a:solidFill>
                    <a:srgbClr val="000000"/>
                  </a:solidFill>
                  <a:latin typeface="맑은고딕"/>
                  <a:ea typeface="맑은 고딕" panose="020B0503020000020004" pitchFamily="50" charset="-127"/>
                </a:rPr>
                <a:t>관계형</a:t>
              </a:r>
              <a:endParaRPr kumimoji="1" lang="en-US" altLang="ko-KR" b="1" kern="0" dirty="0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</a:endParaRPr>
            </a:p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(Relational</a:t>
              </a:r>
            </a:p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3A1FF5-3173-4FEF-A4B3-2014A8036081}"/>
                </a:ext>
              </a:extLst>
            </p:cNvPr>
            <p:cNvSpPr txBox="1"/>
            <p:nvPr/>
          </p:nvSpPr>
          <p:spPr>
            <a:xfrm>
              <a:off x="-9445" y="4953335"/>
              <a:ext cx="1047435" cy="768484"/>
            </a:xfrm>
            <a:prstGeom prst="rect">
              <a:avLst/>
            </a:prstGeom>
            <a:noFill/>
          </p:spPr>
          <p:txBody>
            <a:bodyPr wrap="square" lIns="38856" tIns="38856" rIns="38856" bIns="38856" rtlCol="0" anchor="ctr">
              <a:spAutoFit/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b="1" kern="0" dirty="0">
                  <a:solidFill>
                    <a:srgbClr val="000000"/>
                  </a:solidFill>
                  <a:latin typeface="굴림" pitchFamily="50" charset="-127"/>
                  <a:ea typeface="맑은 고딕" panose="020B0503020000020004" pitchFamily="50" charset="-127"/>
                </a:rPr>
                <a:t>비 관계형 </a:t>
              </a:r>
              <a:r>
                <a:rPr kumimoji="1" lang="en-US" altLang="ko-KR" sz="1400" b="1" kern="0" spc="-108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(Document</a:t>
              </a:r>
            </a:p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400" b="1" kern="0" spc="-108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Database)</a:t>
              </a:r>
            </a:p>
          </p:txBody>
        </p:sp>
        <p:sp>
          <p:nvSpPr>
            <p:cNvPr id="26" name="왼쪽 중괄호 25">
              <a:extLst>
                <a:ext uri="{FF2B5EF4-FFF2-40B4-BE49-F238E27FC236}">
                  <a16:creationId xmlns:a16="http://schemas.microsoft.com/office/drawing/2014/main" id="{F8A5EC6F-2112-4B2A-8BF1-AFEC06D30B81}"/>
                </a:ext>
              </a:extLst>
            </p:cNvPr>
            <p:cNvSpPr/>
            <p:nvPr/>
          </p:nvSpPr>
          <p:spPr bwMode="auto">
            <a:xfrm>
              <a:off x="992560" y="2095925"/>
              <a:ext cx="182303" cy="1763338"/>
            </a:xfrm>
            <a:prstGeom prst="leftBrace">
              <a:avLst>
                <a:gd name="adj1" fmla="val 51832"/>
                <a:gd name="adj2" fmla="val 50000"/>
              </a:avLst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ko-KR" altLang="en-US" sz="1079" kern="0">
                <a:solidFill>
                  <a:srgbClr val="000000"/>
                </a:solidFill>
                <a:latin typeface="굴림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816F60AF-F60D-4953-809F-6E4328BD0E4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208584" y="4190605"/>
              <a:ext cx="8048625" cy="0"/>
            </a:xfrm>
            <a:prstGeom prst="line">
              <a:avLst/>
            </a:prstGeom>
            <a:noFill/>
            <a:ln w="28575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986912" latinLnBrk="0">
                <a:defRPr/>
              </a:pPr>
              <a:endParaRPr lang="ko-KR" altLang="en-US" sz="1295" b="1" ker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왼쪽 중괄호 27">
              <a:extLst>
                <a:ext uri="{FF2B5EF4-FFF2-40B4-BE49-F238E27FC236}">
                  <a16:creationId xmlns:a16="http://schemas.microsoft.com/office/drawing/2014/main" id="{E5F74C9B-360D-4CB9-92D5-7AA844ED5AD5}"/>
                </a:ext>
              </a:extLst>
            </p:cNvPr>
            <p:cNvSpPr/>
            <p:nvPr/>
          </p:nvSpPr>
          <p:spPr bwMode="auto">
            <a:xfrm>
              <a:off x="992560" y="4298669"/>
              <a:ext cx="133877" cy="2082658"/>
            </a:xfrm>
            <a:prstGeom prst="leftBrace">
              <a:avLst>
                <a:gd name="adj1" fmla="val 51832"/>
                <a:gd name="adj2" fmla="val 50000"/>
              </a:avLst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ko-KR" altLang="en-US" sz="1079" kern="0">
                <a:solidFill>
                  <a:srgbClr val="000000"/>
                </a:solidFill>
                <a:latin typeface="굴림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C7F886-62F3-4215-A8DE-3CAA3561993C}"/>
                </a:ext>
              </a:extLst>
            </p:cNvPr>
            <p:cNvSpPr/>
            <p:nvPr/>
          </p:nvSpPr>
          <p:spPr bwMode="auto">
            <a:xfrm>
              <a:off x="4703569" y="4913163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Firebase</a:t>
              </a:r>
              <a:endPara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24F29C3-76C0-4C41-9A05-11B1823261D5}"/>
                </a:ext>
              </a:extLst>
            </p:cNvPr>
            <p:cNvSpPr/>
            <p:nvPr/>
          </p:nvSpPr>
          <p:spPr bwMode="auto">
            <a:xfrm>
              <a:off x="6321152" y="4913163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CouchDB</a:t>
              </a:r>
              <a:endParaRPr kumimoji="1" lang="ko-KR" altLang="en-US" sz="1295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ABA09C-3789-4419-A8E8-92E08DF2B14F}"/>
                </a:ext>
              </a:extLst>
            </p:cNvPr>
            <p:cNvSpPr/>
            <p:nvPr/>
          </p:nvSpPr>
          <p:spPr bwMode="auto">
            <a:xfrm>
              <a:off x="3085986" y="4913163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MongoDB</a:t>
              </a:r>
              <a:endPara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00F5E6-B5C1-4BE9-9B1A-DEF099C4A7D6}"/>
                </a:ext>
              </a:extLst>
            </p:cNvPr>
            <p:cNvSpPr/>
            <p:nvPr/>
          </p:nvSpPr>
          <p:spPr bwMode="auto">
            <a:xfrm>
              <a:off x="1468403" y="4912161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DynamoDB</a:t>
              </a:r>
              <a:endParaRPr kumimoji="1" lang="ko-KR" altLang="en-US" sz="1295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5B6CD0-9CF7-4C7C-A6C2-2110053FDE6D}"/>
              </a:ext>
            </a:extLst>
          </p:cNvPr>
          <p:cNvSpPr/>
          <p:nvPr/>
        </p:nvSpPr>
        <p:spPr bwMode="auto">
          <a:xfrm>
            <a:off x="5307295" y="273423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MSSQL</a:t>
            </a:r>
            <a:endParaRPr kumimoji="1" lang="ko-KR" altLang="en-US" sz="1295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F743E5-AD41-4535-A348-41C49E1AB5C1}"/>
              </a:ext>
            </a:extLst>
          </p:cNvPr>
          <p:cNvSpPr/>
          <p:nvPr/>
        </p:nvSpPr>
        <p:spPr bwMode="auto">
          <a:xfrm>
            <a:off x="7052860" y="273423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PostgreSQL</a:t>
            </a:r>
            <a:endParaRPr kumimoji="1" lang="ko-KR" altLang="en-US" sz="1295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634693-3595-4E5D-A481-25A98CBA5E0A}"/>
              </a:ext>
            </a:extLst>
          </p:cNvPr>
          <p:cNvSpPr/>
          <p:nvPr/>
        </p:nvSpPr>
        <p:spPr bwMode="auto">
          <a:xfrm>
            <a:off x="3561729" y="273423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endParaRPr kumimoji="1"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DD7573-B37C-43A1-BAE6-C5DC8F496C1D}"/>
              </a:ext>
            </a:extLst>
          </p:cNvPr>
          <p:cNvSpPr/>
          <p:nvPr/>
        </p:nvSpPr>
        <p:spPr bwMode="auto">
          <a:xfrm>
            <a:off x="1816164" y="273309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kumimoji="1"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CCD425-35F1-44F2-B4AC-4E01EC07DFC8}"/>
              </a:ext>
            </a:extLst>
          </p:cNvPr>
          <p:cNvSpPr txBox="1"/>
          <p:nvPr/>
        </p:nvSpPr>
        <p:spPr>
          <a:xfrm>
            <a:off x="9578587" y="4180459"/>
            <a:ext cx="120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6912" fontAlgn="base">
              <a:spcBef>
                <a:spcPts val="648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2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MYSQL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294CAED-87C4-460A-A334-7A3C0D5B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13" y="2837414"/>
            <a:ext cx="2269028" cy="28469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8DCE5C-3DBD-42C7-9D6B-8E0E0C4658E5}"/>
              </a:ext>
            </a:extLst>
          </p:cNvPr>
          <p:cNvSpPr/>
          <p:nvPr/>
        </p:nvSpPr>
        <p:spPr bwMode="auto">
          <a:xfrm>
            <a:off x="4601970" y="482484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스타트업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중소기업에서 많이 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F024D9-A20C-4085-B0F1-3502E17A84BD}"/>
              </a:ext>
            </a:extLst>
          </p:cNvPr>
          <p:cNvSpPr/>
          <p:nvPr/>
        </p:nvSpPr>
        <p:spPr bwMode="auto">
          <a:xfrm>
            <a:off x="4601970" y="525619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l" defTabSz="9969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다양한 프로그래밍언어와 사용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06801-6E0C-4163-937C-3895F221E7E3}"/>
              </a:ext>
            </a:extLst>
          </p:cNvPr>
          <p:cNvSpPr/>
          <p:nvPr/>
        </p:nvSpPr>
        <p:spPr bwMode="auto">
          <a:xfrm>
            <a:off x="4601970" y="5688943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l" defTabSz="996950" rtl="0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설치와 기능이 간단하여 초보자가 접하기 쉽다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5EC987-8F22-4067-A4EA-5140E8C82E4C}"/>
              </a:ext>
            </a:extLst>
          </p:cNvPr>
          <p:cNvSpPr/>
          <p:nvPr/>
        </p:nvSpPr>
        <p:spPr bwMode="auto">
          <a:xfrm>
            <a:off x="4602728" y="266456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무료로 사용할 수 있음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76CF9F-EACD-416D-8DAE-FA59B96BA235}"/>
              </a:ext>
            </a:extLst>
          </p:cNvPr>
          <p:cNvSpPr/>
          <p:nvPr/>
        </p:nvSpPr>
        <p:spPr bwMode="auto">
          <a:xfrm>
            <a:off x="4602728" y="309591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anose="020B0503020000020004" pitchFamily="50" charset="-127"/>
                <a:sym typeface="Symbol" pitchFamily="18" charset="2"/>
              </a:rPr>
              <a:t>이용자가 많아 관련 레퍼런스가 많음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6F8D17-D91B-4ED7-A904-68D93B4B717E}"/>
              </a:ext>
            </a:extLst>
          </p:cNvPr>
          <p:cNvSpPr/>
          <p:nvPr/>
        </p:nvSpPr>
        <p:spPr bwMode="auto">
          <a:xfrm>
            <a:off x="4602728" y="352726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다양한 운영체제에서 사용가능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B1E4F8-CECB-4B1D-8A99-18FD807D3B23}"/>
              </a:ext>
            </a:extLst>
          </p:cNvPr>
          <p:cNvSpPr/>
          <p:nvPr/>
        </p:nvSpPr>
        <p:spPr bwMode="auto">
          <a:xfrm>
            <a:off x="4602728" y="395861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표준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SQL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형식 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7" name="Text Box 146">
            <a:extLst>
              <a:ext uri="{FF2B5EF4-FFF2-40B4-BE49-F238E27FC236}">
                <a16:creationId xmlns:a16="http://schemas.microsoft.com/office/drawing/2014/main" id="{B2B3541A-1A4E-4C2E-9190-DC5C4788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61" y="2117205"/>
            <a:ext cx="1105038" cy="3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MySQL</a:t>
            </a:r>
            <a:endParaRPr kumimoji="1" lang="ko-KR" altLang="en-US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EA68EE-2561-4701-8462-965B4C130AA8}"/>
              </a:ext>
            </a:extLst>
          </p:cNvPr>
          <p:cNvSpPr/>
          <p:nvPr/>
        </p:nvSpPr>
        <p:spPr bwMode="auto">
          <a:xfrm>
            <a:off x="4602728" y="4389593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l" defTabSz="9969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큰 데이터도 빠르고 효과적으로 사용할 수 있음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B86A4-DC3C-452A-9DAA-CA2AA42447D4}"/>
              </a:ext>
            </a:extLst>
          </p:cNvPr>
          <p:cNvSpPr txBox="1"/>
          <p:nvPr/>
        </p:nvSpPr>
        <p:spPr>
          <a:xfrm>
            <a:off x="1861923" y="5753850"/>
            <a:ext cx="1491973" cy="34970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SINCE 1995</a:t>
            </a:r>
          </a:p>
        </p:txBody>
      </p:sp>
    </p:spTree>
    <p:extLst>
      <p:ext uri="{BB962C8B-B14F-4D97-AF65-F5344CB8AC3E}">
        <p14:creationId xmlns:p14="http://schemas.microsoft.com/office/powerpoint/2010/main" val="24142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50000"/>
          </a:lnSpc>
          <a:defRPr sz="1600" b="1" spc="-100" dirty="0">
            <a:solidFill>
              <a:srgbClr val="00B0F0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4281</TotalTime>
  <Words>602</Words>
  <Application>Microsoft Office PowerPoint</Application>
  <PresentationFormat>사용자 지정</PresentationFormat>
  <Paragraphs>168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KoPub돋움체 Bold</vt:lpstr>
      <vt:lpstr>KoPub돋움체 Medium</vt:lpstr>
      <vt:lpstr>굴림</vt:lpstr>
      <vt:lpstr>나눔고딕</vt:lpstr>
      <vt:lpstr>나눔고딕 ExtraBold</vt:lpstr>
      <vt:lpstr>맑은 고딕</vt:lpstr>
      <vt:lpstr>맑은고딕</vt:lpstr>
      <vt:lpstr>Arial</vt:lpstr>
      <vt:lpstr>Calibri</vt:lpstr>
      <vt:lpstr>Calibri Light</vt:lpstr>
      <vt:lpstr>Century Gothic</vt:lpstr>
      <vt:lpstr>Wingdings</vt:lpstr>
      <vt:lpstr>Office 테마</vt:lpstr>
      <vt:lpstr> ○ ○ 개발자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웹디자인기능사A(과정평가형) OT자료</dc:title>
  <dc:creator>한지호</dc:creator>
  <cp:lastModifiedBy>상원</cp:lastModifiedBy>
  <cp:revision>571</cp:revision>
  <dcterms:created xsi:type="dcterms:W3CDTF">2018-09-05T06:19:43Z</dcterms:created>
  <dcterms:modified xsi:type="dcterms:W3CDTF">2023-12-01T04:33:46Z</dcterms:modified>
</cp:coreProperties>
</file>